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28" r:id="rId1"/>
  </p:sldMasterIdLst>
  <p:notesMasterIdLst>
    <p:notesMasterId r:id="rId46"/>
  </p:notesMasterIdLst>
  <p:sldIdLst>
    <p:sldId id="256" r:id="rId2"/>
    <p:sldId id="257" r:id="rId3"/>
    <p:sldId id="258" r:id="rId4"/>
    <p:sldId id="259" r:id="rId5"/>
    <p:sldId id="260" r:id="rId6"/>
    <p:sldId id="261" r:id="rId7"/>
    <p:sldId id="262" r:id="rId8"/>
    <p:sldId id="263" r:id="rId9"/>
    <p:sldId id="264" r:id="rId10"/>
    <p:sldId id="265" r:id="rId11"/>
    <p:sldId id="267" r:id="rId12"/>
    <p:sldId id="266" r:id="rId13"/>
    <p:sldId id="268" r:id="rId14"/>
    <p:sldId id="269" r:id="rId15"/>
    <p:sldId id="271" r:id="rId16"/>
    <p:sldId id="274" r:id="rId17"/>
    <p:sldId id="275" r:id="rId18"/>
    <p:sldId id="273"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5" r:id="rId38"/>
    <p:sldId id="294" r:id="rId39"/>
    <p:sldId id="296" r:id="rId40"/>
    <p:sldId id="297" r:id="rId41"/>
    <p:sldId id="298" r:id="rId42"/>
    <p:sldId id="299" r:id="rId43"/>
    <p:sldId id="300" r:id="rId44"/>
    <p:sldId id="301"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94"/>
    <p:restoredTop sz="94613"/>
  </p:normalViewPr>
  <p:slideViewPr>
    <p:cSldViewPr snapToGrid="0">
      <p:cViewPr>
        <p:scale>
          <a:sx n="95" d="100"/>
          <a:sy n="95" d="100"/>
        </p:scale>
        <p:origin x="1016" y="6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51" Type="http://schemas.microsoft.com/office/2016/11/relationships/changesInfo" Target="changesInfos/changesInfo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A99B923A-B896-4131-8A30-55EEA588E921}"/>
    <pc:docChg chg="addSld modSection">
      <pc:chgData name="" userId="" providerId="" clId="Web-{A99B923A-B896-4131-8A30-55EEA588E921}" dt="2017-11-30T07:58:41.120" v="0"/>
      <pc:docMkLst>
        <pc:docMk/>
      </pc:docMkLst>
      <pc:sldChg chg="new">
        <pc:chgData name="" userId="" providerId="" clId="Web-{A99B923A-B896-4131-8A30-55EEA588E921}" dt="2017-11-30T07:58:41.120" v="0"/>
        <pc:sldMkLst>
          <pc:docMk/>
          <pc:sldMk cId="1296958014" sldId="278"/>
        </pc:sldMkLst>
      </pc:sldChg>
    </pc:docChg>
  </pc:docChgLst>
  <pc:docChgLst>
    <pc:chgData clId="Web-{5F3AF61E-B68B-4AA7-B47C-1F5E9E4E8533}"/>
    <pc:docChg chg="addSld delSld modSld sldOrd modSection">
      <pc:chgData name="" userId="" providerId="" clId="Web-{5F3AF61E-B68B-4AA7-B47C-1F5E9E4E8533}" dt="2017-11-30T12:09:54.059" v="2591"/>
      <pc:docMkLst>
        <pc:docMk/>
      </pc:docMkLst>
      <pc:sldChg chg="addSp delSp modSp mod setBg">
        <pc:chgData name="" userId="" providerId="" clId="Web-{5F3AF61E-B68B-4AA7-B47C-1F5E9E4E8533}" dt="2017-11-30T08:22:43.494" v="287"/>
        <pc:sldMkLst>
          <pc:docMk/>
          <pc:sldMk cId="1296958014" sldId="278"/>
        </pc:sldMkLst>
        <pc:spChg chg="mod">
          <ac:chgData name="" userId="" providerId="" clId="Web-{5F3AF61E-B68B-4AA7-B47C-1F5E9E4E8533}" dt="2017-11-30T08:15:50.062" v="10"/>
          <ac:spMkLst>
            <pc:docMk/>
            <pc:sldMk cId="1296958014" sldId="278"/>
            <ac:spMk id="2" creationId="{10BA0B6A-1978-45ED-840A-4AC6B70BEB41}"/>
          </ac:spMkLst>
        </pc:spChg>
        <pc:spChg chg="del">
          <ac:chgData name="" userId="" providerId="" clId="Web-{5F3AF61E-B68B-4AA7-B47C-1F5E9E4E8533}" dt="2017-11-30T08:15:19.749" v="0"/>
          <ac:spMkLst>
            <pc:docMk/>
            <pc:sldMk cId="1296958014" sldId="278"/>
            <ac:spMk id="3" creationId="{03D21860-DAAD-49F3-9F0B-91168C77E439}"/>
          </ac:spMkLst>
        </pc:spChg>
        <pc:spChg chg="add mod">
          <ac:chgData name="" userId="" providerId="" clId="Web-{5F3AF61E-B68B-4AA7-B47C-1F5E9E4E8533}" dt="2017-11-30T08:19:36.178" v="185"/>
          <ac:spMkLst>
            <pc:docMk/>
            <pc:sldMk cId="1296958014" sldId="278"/>
            <ac:spMk id="4" creationId="{2D5F7A90-E073-4D98-A109-FFCFCAFE87D7}"/>
          </ac:spMkLst>
        </pc:spChg>
        <pc:spChg chg="add mod">
          <ac:chgData name="" userId="" providerId="" clId="Web-{5F3AF61E-B68B-4AA7-B47C-1F5E9E4E8533}" dt="2017-11-30T08:22:43.494" v="287"/>
          <ac:spMkLst>
            <pc:docMk/>
            <pc:sldMk cId="1296958014" sldId="278"/>
            <ac:spMk id="9" creationId="{00000000-0000-0000-0000-000000000000}"/>
          </ac:spMkLst>
        </pc:spChg>
        <pc:spChg chg="add mod">
          <ac:chgData name="" userId="" providerId="" clId="Web-{5F3AF61E-B68B-4AA7-B47C-1F5E9E4E8533}" dt="2017-11-30T08:19:36.208" v="186"/>
          <ac:spMkLst>
            <pc:docMk/>
            <pc:sldMk cId="1296958014" sldId="278"/>
            <ac:spMk id="11" creationId="{92728563-70F3-4992-AB75-B86FB9E32A1F}"/>
          </ac:spMkLst>
        </pc:spChg>
        <pc:spChg chg="add mod">
          <ac:chgData name="" userId="" providerId="" clId="Web-{5F3AF61E-B68B-4AA7-B47C-1F5E9E4E8533}" dt="2017-11-30T08:19:53.396" v="192"/>
          <ac:spMkLst>
            <pc:docMk/>
            <pc:sldMk cId="1296958014" sldId="278"/>
            <ac:spMk id="12" creationId="{BA51DF1A-5206-41F7-B040-03CA26E78640}"/>
          </ac:spMkLst>
        </pc:spChg>
        <pc:spChg chg="add mod">
          <ac:chgData name="" userId="" providerId="" clId="Web-{5F3AF61E-B68B-4AA7-B47C-1F5E9E4E8533}" dt="2017-11-30T08:20:07.272" v="197"/>
          <ac:spMkLst>
            <pc:docMk/>
            <pc:sldMk cId="1296958014" sldId="278"/>
            <ac:spMk id="13" creationId="{D54EF292-EFB7-41CD-82C2-AE7A7BA622AB}"/>
          </ac:spMkLst>
        </pc:spChg>
        <pc:spChg chg="add mod">
          <ac:chgData name="" userId="" providerId="" clId="Web-{5F3AF61E-B68B-4AA7-B47C-1F5E9E4E8533}" dt="2017-11-30T08:20:43.413" v="204"/>
          <ac:spMkLst>
            <pc:docMk/>
            <pc:sldMk cId="1296958014" sldId="278"/>
            <ac:spMk id="14" creationId="{9AEB4A61-F922-42B5-A536-CE01872A4641}"/>
          </ac:spMkLst>
        </pc:spChg>
        <pc:spChg chg="add mod">
          <ac:chgData name="" userId="" providerId="" clId="Web-{5F3AF61E-B68B-4AA7-B47C-1F5E9E4E8533}" dt="2017-11-30T08:20:51.226" v="206"/>
          <ac:spMkLst>
            <pc:docMk/>
            <pc:sldMk cId="1296958014" sldId="278"/>
            <ac:spMk id="15" creationId="{43C998A9-B380-4F07-80C2-B26C00319808}"/>
          </ac:spMkLst>
        </pc:spChg>
        <pc:spChg chg="add mod">
          <ac:chgData name="" userId="" providerId="" clId="Web-{5F3AF61E-B68B-4AA7-B47C-1F5E9E4E8533}" dt="2017-11-30T08:21:04.367" v="211"/>
          <ac:spMkLst>
            <pc:docMk/>
            <pc:sldMk cId="1296958014" sldId="278"/>
            <ac:spMk id="16" creationId="{63631783-FF64-448B-8697-E0B9D9A75D2F}"/>
          </ac:spMkLst>
        </pc:spChg>
        <pc:spChg chg="add mod">
          <ac:chgData name="" userId="" providerId="" clId="Web-{5F3AF61E-B68B-4AA7-B47C-1F5E9E4E8533}" dt="2017-11-30T08:21:07.601" v="213"/>
          <ac:spMkLst>
            <pc:docMk/>
            <pc:sldMk cId="1296958014" sldId="278"/>
            <ac:spMk id="17" creationId="{96395108-F232-42AB-8702-BCCC3E5D0AA5}"/>
          </ac:spMkLst>
        </pc:spChg>
        <pc:picChg chg="add del mod ord">
          <ac:chgData name="" userId="" providerId="" clId="Web-{5F3AF61E-B68B-4AA7-B47C-1F5E9E4E8533}" dt="2017-11-30T08:15:26.858" v="1"/>
          <ac:picMkLst>
            <pc:docMk/>
            <pc:sldMk cId="1296958014" sldId="278"/>
            <ac:picMk id="6" creationId="{86EE9A8F-AE29-4FC0-BA61-E947B81F306C}"/>
          </ac:picMkLst>
        </pc:picChg>
        <pc:picChg chg="add">
          <ac:chgData name="" userId="" providerId="" clId="Web-{5F3AF61E-B68B-4AA7-B47C-1F5E9E4E8533}" dt="2017-11-30T08:15:26.858" v="1"/>
          <ac:picMkLst>
            <pc:docMk/>
            <pc:sldMk cId="1296958014" sldId="278"/>
            <ac:picMk id="7" creationId="{86EE9A8F-AE29-4FC0-BA61-E947B81F306C}"/>
          </ac:picMkLst>
        </pc:picChg>
      </pc:sldChg>
      <pc:sldChg chg="addSp delSp modSp new mod setBg">
        <pc:chgData name="" userId="" providerId="" clId="Web-{5F3AF61E-B68B-4AA7-B47C-1F5E9E4E8533}" dt="2017-11-30T08:24:36.372" v="331"/>
        <pc:sldMkLst>
          <pc:docMk/>
          <pc:sldMk cId="2877700107" sldId="279"/>
        </pc:sldMkLst>
        <pc:spChg chg="mod">
          <ac:chgData name="" userId="" providerId="" clId="Web-{5F3AF61E-B68B-4AA7-B47C-1F5E9E4E8533}" dt="2017-11-30T08:23:15.401" v="298"/>
          <ac:spMkLst>
            <pc:docMk/>
            <pc:sldMk cId="2877700107" sldId="279"/>
            <ac:spMk id="2" creationId="{94F49373-C635-422B-85DC-6349B0235600}"/>
          </ac:spMkLst>
        </pc:spChg>
        <pc:spChg chg="del">
          <ac:chgData name="" userId="" providerId="" clId="Web-{5F3AF61E-B68B-4AA7-B47C-1F5E9E4E8533}" dt="2017-11-30T08:23:00.042" v="290"/>
          <ac:spMkLst>
            <pc:docMk/>
            <pc:sldMk cId="2877700107" sldId="279"/>
            <ac:spMk id="3" creationId="{BE73E7FB-2A3D-49E5-AF2A-50854B3BA309}"/>
          </ac:spMkLst>
        </pc:spChg>
        <pc:spChg chg="add mod">
          <ac:chgData name="" userId="" providerId="" clId="Web-{5F3AF61E-B68B-4AA7-B47C-1F5E9E4E8533}" dt="2017-11-30T08:24:36.372" v="331"/>
          <ac:spMkLst>
            <pc:docMk/>
            <pc:sldMk cId="2877700107" sldId="279"/>
            <ac:spMk id="4" creationId="{089FA89B-6C82-4EB1-9D8E-7438F422ACCC}"/>
          </ac:spMkLst>
        </pc:spChg>
        <pc:spChg chg="add mod">
          <ac:chgData name="" userId="" providerId="" clId="Web-{5F3AF61E-B68B-4AA7-B47C-1F5E9E4E8533}" dt="2017-11-30T08:24:18.965" v="321"/>
          <ac:spMkLst>
            <pc:docMk/>
            <pc:sldMk cId="2877700107" sldId="279"/>
            <ac:spMk id="9" creationId="{00000000-0000-0000-0000-000000000000}"/>
          </ac:spMkLst>
        </pc:spChg>
        <pc:spChg chg="add del mod">
          <ac:chgData name="" userId="" providerId="" clId="Web-{5F3AF61E-B68B-4AA7-B47C-1F5E9E4E8533}" dt="2017-11-30T08:24:33.122" v="330"/>
          <ac:spMkLst>
            <pc:docMk/>
            <pc:sldMk cId="2877700107" sldId="279"/>
            <ac:spMk id="11" creationId="{0B6EADA2-A94C-4B23-B0D9-27E176CC1E99}"/>
          </ac:spMkLst>
        </pc:spChg>
        <pc:picChg chg="add del mod ord">
          <ac:chgData name="" userId="" providerId="" clId="Web-{5F3AF61E-B68B-4AA7-B47C-1F5E9E4E8533}" dt="2017-11-30T08:23:05.901" v="291"/>
          <ac:picMkLst>
            <pc:docMk/>
            <pc:sldMk cId="2877700107" sldId="279"/>
            <ac:picMk id="6" creationId="{2A6789B7-95DF-4998-941F-CD0CF6B56D1A}"/>
          </ac:picMkLst>
        </pc:picChg>
        <pc:picChg chg="add">
          <ac:chgData name="" userId="" providerId="" clId="Web-{5F3AF61E-B68B-4AA7-B47C-1F5E9E4E8533}" dt="2017-11-30T08:23:05.901" v="291"/>
          <ac:picMkLst>
            <pc:docMk/>
            <pc:sldMk cId="2877700107" sldId="279"/>
            <ac:picMk id="7" creationId="{2A6789B7-95DF-4998-941F-CD0CF6B56D1A}"/>
          </ac:picMkLst>
        </pc:picChg>
      </pc:sldChg>
      <pc:sldChg chg="addSp delSp modSp new mod setBg">
        <pc:chgData name="" userId="" providerId="" clId="Web-{5F3AF61E-B68B-4AA7-B47C-1F5E9E4E8533}" dt="2017-11-30T08:28:08.909" v="460"/>
        <pc:sldMkLst>
          <pc:docMk/>
          <pc:sldMk cId="2649312424" sldId="280"/>
        </pc:sldMkLst>
        <pc:spChg chg="mod">
          <ac:chgData name="" userId="" providerId="" clId="Web-{5F3AF61E-B68B-4AA7-B47C-1F5E9E4E8533}" dt="2017-11-30T08:25:36.311" v="343"/>
          <ac:spMkLst>
            <pc:docMk/>
            <pc:sldMk cId="2649312424" sldId="280"/>
            <ac:spMk id="2" creationId="{5150DEB8-7F2A-45B3-8F70-C39CF224ACA6}"/>
          </ac:spMkLst>
        </pc:spChg>
        <pc:spChg chg="del">
          <ac:chgData name="" userId="" providerId="" clId="Web-{5F3AF61E-B68B-4AA7-B47C-1F5E9E4E8533}" dt="2017-11-30T08:25:22.826" v="333"/>
          <ac:spMkLst>
            <pc:docMk/>
            <pc:sldMk cId="2649312424" sldId="280"/>
            <ac:spMk id="3" creationId="{C7B840B8-568D-4D5A-880B-49214DFF053D}"/>
          </ac:spMkLst>
        </pc:spChg>
        <pc:spChg chg="add mod">
          <ac:chgData name="" userId="" providerId="" clId="Web-{5F3AF61E-B68B-4AA7-B47C-1F5E9E4E8533}" dt="2017-11-30T08:27:15.564" v="443"/>
          <ac:spMkLst>
            <pc:docMk/>
            <pc:sldMk cId="2649312424" sldId="280"/>
            <ac:spMk id="4" creationId="{CF1C0588-8075-49C1-B2A0-34B24EECE754}"/>
          </ac:spMkLst>
        </pc:spChg>
        <pc:spChg chg="add mod">
          <ac:chgData name="" userId="" providerId="" clId="Web-{5F3AF61E-B68B-4AA7-B47C-1F5E9E4E8533}" dt="2017-11-30T08:26:51.329" v="433"/>
          <ac:spMkLst>
            <pc:docMk/>
            <pc:sldMk cId="2649312424" sldId="280"/>
            <ac:spMk id="9" creationId="{00000000-0000-0000-0000-000000000000}"/>
          </ac:spMkLst>
        </pc:spChg>
        <pc:spChg chg="add mod">
          <ac:chgData name="" userId="" providerId="" clId="Web-{5F3AF61E-B68B-4AA7-B47C-1F5E9E4E8533}" dt="2017-11-30T08:27:03.767" v="438"/>
          <ac:spMkLst>
            <pc:docMk/>
            <pc:sldMk cId="2649312424" sldId="280"/>
            <ac:spMk id="11" creationId="{5D277C1D-E090-42B0-93EF-78177852046F}"/>
          </ac:spMkLst>
        </pc:spChg>
        <pc:spChg chg="add mod">
          <ac:chgData name="" userId="" providerId="" clId="Web-{5F3AF61E-B68B-4AA7-B47C-1F5E9E4E8533}" dt="2017-11-30T08:27:36.080" v="449"/>
          <ac:spMkLst>
            <pc:docMk/>
            <pc:sldMk cId="2649312424" sldId="280"/>
            <ac:spMk id="12" creationId="{A4E8D4C9-1C4F-41ED-B10A-E2F28B229D6D}"/>
          </ac:spMkLst>
        </pc:spChg>
        <pc:spChg chg="add del mod">
          <ac:chgData name="" userId="" providerId="" clId="Web-{5F3AF61E-B68B-4AA7-B47C-1F5E9E4E8533}" dt="2017-11-30T08:27:51.799" v="452"/>
          <ac:spMkLst>
            <pc:docMk/>
            <pc:sldMk cId="2649312424" sldId="280"/>
            <ac:spMk id="13" creationId="{9A63170D-ED1B-45D9-A6C6-3B53D47FB74F}"/>
          </ac:spMkLst>
        </pc:spChg>
        <pc:spChg chg="add mod">
          <ac:chgData name="" userId="" providerId="" clId="Web-{5F3AF61E-B68B-4AA7-B47C-1F5E9E4E8533}" dt="2017-11-30T08:28:08.909" v="460"/>
          <ac:spMkLst>
            <pc:docMk/>
            <pc:sldMk cId="2649312424" sldId="280"/>
            <ac:spMk id="14" creationId="{D945F65D-5FD8-4CAF-8A66-DDAE77E88265}"/>
          </ac:spMkLst>
        </pc:spChg>
        <pc:picChg chg="add del mod ord">
          <ac:chgData name="" userId="" providerId="" clId="Web-{5F3AF61E-B68B-4AA7-B47C-1F5E9E4E8533}" dt="2017-11-30T08:25:28.030" v="334"/>
          <ac:picMkLst>
            <pc:docMk/>
            <pc:sldMk cId="2649312424" sldId="280"/>
            <ac:picMk id="6" creationId="{EE0477AC-8C9C-4C6D-9312-0AB791B861FE}"/>
          </ac:picMkLst>
        </pc:picChg>
        <pc:picChg chg="add">
          <ac:chgData name="" userId="" providerId="" clId="Web-{5F3AF61E-B68B-4AA7-B47C-1F5E9E4E8533}" dt="2017-11-30T08:25:28.030" v="334"/>
          <ac:picMkLst>
            <pc:docMk/>
            <pc:sldMk cId="2649312424" sldId="280"/>
            <ac:picMk id="7" creationId="{EE0477AC-8C9C-4C6D-9312-0AB791B861FE}"/>
          </ac:picMkLst>
        </pc:picChg>
      </pc:sldChg>
      <pc:sldChg chg="addSp delSp modSp new mod setBg">
        <pc:chgData name="" userId="" providerId="" clId="Web-{5F3AF61E-B68B-4AA7-B47C-1F5E9E4E8533}" dt="2017-11-30T08:29:33.849" v="498"/>
        <pc:sldMkLst>
          <pc:docMk/>
          <pc:sldMk cId="1984910033" sldId="281"/>
        </pc:sldMkLst>
        <pc:spChg chg="mod">
          <ac:chgData name="" userId="" providerId="" clId="Web-{5F3AF61E-B68B-4AA7-B47C-1F5E9E4E8533}" dt="2017-11-30T08:28:51.785" v="468"/>
          <ac:spMkLst>
            <pc:docMk/>
            <pc:sldMk cId="1984910033" sldId="281"/>
            <ac:spMk id="2" creationId="{6CF1DF14-D9A5-412A-AA77-EA7149C22CDC}"/>
          </ac:spMkLst>
        </pc:spChg>
        <pc:spChg chg="del">
          <ac:chgData name="" userId="" providerId="" clId="Web-{5F3AF61E-B68B-4AA7-B47C-1F5E9E4E8533}" dt="2017-11-30T08:28:39.331" v="462"/>
          <ac:spMkLst>
            <pc:docMk/>
            <pc:sldMk cId="1984910033" sldId="281"/>
            <ac:spMk id="3" creationId="{8C9FF278-9B2D-4C45-A1A8-367CA56CFD99}"/>
          </ac:spMkLst>
        </pc:spChg>
        <pc:spChg chg="add del">
          <ac:chgData name="" userId="" providerId="" clId="Web-{5F3AF61E-B68B-4AA7-B47C-1F5E9E4E8533}" dt="2017-11-30T08:29:18.098" v="495"/>
          <ac:spMkLst>
            <pc:docMk/>
            <pc:sldMk cId="1984910033" sldId="281"/>
            <ac:spMk id="4" creationId="{085ABED4-0829-4B36-A03A-11008C794965}"/>
          </ac:spMkLst>
        </pc:spChg>
        <pc:spChg chg="add mod">
          <ac:chgData name="" userId="" providerId="" clId="Web-{5F3AF61E-B68B-4AA7-B47C-1F5E9E4E8533}" dt="2017-11-30T08:29:08.739" v="489"/>
          <ac:spMkLst>
            <pc:docMk/>
            <pc:sldMk cId="1984910033" sldId="281"/>
            <ac:spMk id="9" creationId="{00000000-0000-0000-0000-000000000000}"/>
          </ac:spMkLst>
        </pc:spChg>
        <pc:spChg chg="add mod">
          <ac:chgData name="" userId="" providerId="" clId="Web-{5F3AF61E-B68B-4AA7-B47C-1F5E9E4E8533}" dt="2017-11-30T08:29:33.849" v="498"/>
          <ac:spMkLst>
            <pc:docMk/>
            <pc:sldMk cId="1984910033" sldId="281"/>
            <ac:spMk id="11" creationId="{33AA2C5A-D14F-4DFA-B057-288FCF5E1CB9}"/>
          </ac:spMkLst>
        </pc:spChg>
        <pc:picChg chg="add del mod ord">
          <ac:chgData name="" userId="" providerId="" clId="Web-{5F3AF61E-B68B-4AA7-B47C-1F5E9E4E8533}" dt="2017-11-30T08:28:44.066" v="463"/>
          <ac:picMkLst>
            <pc:docMk/>
            <pc:sldMk cId="1984910033" sldId="281"/>
            <ac:picMk id="6" creationId="{36810C55-3467-4E48-A5CC-E84B52FB0B4C}"/>
          </ac:picMkLst>
        </pc:picChg>
        <pc:picChg chg="add">
          <ac:chgData name="" userId="" providerId="" clId="Web-{5F3AF61E-B68B-4AA7-B47C-1F5E9E4E8533}" dt="2017-11-30T08:28:44.066" v="463"/>
          <ac:picMkLst>
            <pc:docMk/>
            <pc:sldMk cId="1984910033" sldId="281"/>
            <ac:picMk id="7" creationId="{36810C55-3467-4E48-A5CC-E84B52FB0B4C}"/>
          </ac:picMkLst>
        </pc:picChg>
      </pc:sldChg>
      <pc:sldChg chg="addSp delSp modSp new mod setBg">
        <pc:chgData name="" userId="" providerId="" clId="Web-{5F3AF61E-B68B-4AA7-B47C-1F5E9E4E8533}" dt="2017-11-30T08:30:57.569" v="557"/>
        <pc:sldMkLst>
          <pc:docMk/>
          <pc:sldMk cId="655920408" sldId="282"/>
        </pc:sldMkLst>
        <pc:spChg chg="mod">
          <ac:chgData name="" userId="" providerId="" clId="Web-{5F3AF61E-B68B-4AA7-B47C-1F5E9E4E8533}" dt="2017-11-30T08:30:14.506" v="511"/>
          <ac:spMkLst>
            <pc:docMk/>
            <pc:sldMk cId="655920408" sldId="282"/>
            <ac:spMk id="2" creationId="{D59C5292-CC2C-4EE9-BAC2-5C22848A25B7}"/>
          </ac:spMkLst>
        </pc:spChg>
        <pc:spChg chg="del">
          <ac:chgData name="" userId="" providerId="" clId="Web-{5F3AF61E-B68B-4AA7-B47C-1F5E9E4E8533}" dt="2017-11-30T08:29:55.943" v="500"/>
          <ac:spMkLst>
            <pc:docMk/>
            <pc:sldMk cId="655920408" sldId="282"/>
            <ac:spMk id="3" creationId="{AE08B918-526D-4219-862C-010421CF4455}"/>
          </ac:spMkLst>
        </pc:spChg>
        <pc:spChg chg="add mod">
          <ac:chgData name="" userId="" providerId="" clId="Web-{5F3AF61E-B68B-4AA7-B47C-1F5E9E4E8533}" dt="2017-11-30T08:30:57.569" v="557"/>
          <ac:spMkLst>
            <pc:docMk/>
            <pc:sldMk cId="655920408" sldId="282"/>
            <ac:spMk id="4" creationId="{A07D192C-0885-4049-BCDE-AD040E4246F3}"/>
          </ac:spMkLst>
        </pc:spChg>
        <pc:spChg chg="add mod">
          <ac:chgData name="" userId="" providerId="" clId="Web-{5F3AF61E-B68B-4AA7-B47C-1F5E9E4E8533}" dt="2017-11-30T08:30:43.538" v="552"/>
          <ac:spMkLst>
            <pc:docMk/>
            <pc:sldMk cId="655920408" sldId="282"/>
            <ac:spMk id="9" creationId="{00000000-0000-0000-0000-000000000000}"/>
          </ac:spMkLst>
        </pc:spChg>
        <pc:picChg chg="add del mod ord">
          <ac:chgData name="" userId="" providerId="" clId="Web-{5F3AF61E-B68B-4AA7-B47C-1F5E9E4E8533}" dt="2017-11-30T08:30:02.349" v="501"/>
          <ac:picMkLst>
            <pc:docMk/>
            <pc:sldMk cId="655920408" sldId="282"/>
            <ac:picMk id="6" creationId="{28651DB8-40A1-41CD-AE01-C5C1B78CEB88}"/>
          </ac:picMkLst>
        </pc:picChg>
        <pc:picChg chg="add">
          <ac:chgData name="" userId="" providerId="" clId="Web-{5F3AF61E-B68B-4AA7-B47C-1F5E9E4E8533}" dt="2017-11-30T08:30:02.349" v="501"/>
          <ac:picMkLst>
            <pc:docMk/>
            <pc:sldMk cId="655920408" sldId="282"/>
            <ac:picMk id="7" creationId="{28651DB8-40A1-41CD-AE01-C5C1B78CEB88}"/>
          </ac:picMkLst>
        </pc:picChg>
      </pc:sldChg>
      <pc:sldChg chg="addSp delSp modSp new mod setBg">
        <pc:chgData name="" userId="" providerId="" clId="Web-{5F3AF61E-B68B-4AA7-B47C-1F5E9E4E8533}" dt="2017-11-30T08:36:46.641" v="715"/>
        <pc:sldMkLst>
          <pc:docMk/>
          <pc:sldMk cId="1167788613" sldId="283"/>
        </pc:sldMkLst>
        <pc:spChg chg="mod">
          <ac:chgData name="" userId="" providerId="" clId="Web-{5F3AF61E-B68B-4AA7-B47C-1F5E9E4E8533}" dt="2017-11-30T08:31:36.367" v="566"/>
          <ac:spMkLst>
            <pc:docMk/>
            <pc:sldMk cId="1167788613" sldId="283"/>
            <ac:spMk id="2" creationId="{268403D9-3F89-4CE9-9811-621E57ACECBC}"/>
          </ac:spMkLst>
        </pc:spChg>
        <pc:spChg chg="del">
          <ac:chgData name="" userId="" providerId="" clId="Web-{5F3AF61E-B68B-4AA7-B47C-1F5E9E4E8533}" dt="2017-11-30T08:31:19.507" v="559"/>
          <ac:spMkLst>
            <pc:docMk/>
            <pc:sldMk cId="1167788613" sldId="283"/>
            <ac:spMk id="3" creationId="{2D6A0CC9-A5FA-4BE9-B63E-BB52261281D3}"/>
          </ac:spMkLst>
        </pc:spChg>
        <pc:spChg chg="add mod">
          <ac:chgData name="" userId="" providerId="" clId="Web-{5F3AF61E-B68B-4AA7-B47C-1F5E9E4E8533}" dt="2017-11-30T08:34:01.715" v="667"/>
          <ac:spMkLst>
            <pc:docMk/>
            <pc:sldMk cId="1167788613" sldId="283"/>
            <ac:spMk id="4" creationId="{9DA2D388-9EF5-4E92-A094-62B9334FDEC2}"/>
          </ac:spMkLst>
        </pc:spChg>
        <pc:spChg chg="add mod">
          <ac:chgData name="" userId="" providerId="" clId="Web-{5F3AF61E-B68B-4AA7-B47C-1F5E9E4E8533}" dt="2017-11-30T08:36:46.641" v="715"/>
          <ac:spMkLst>
            <pc:docMk/>
            <pc:sldMk cId="1167788613" sldId="283"/>
            <ac:spMk id="9" creationId="{00000000-0000-0000-0000-000000000000}"/>
          </ac:spMkLst>
        </pc:spChg>
        <pc:spChg chg="add mod">
          <ac:chgData name="" userId="" providerId="" clId="Web-{5F3AF61E-B68B-4AA7-B47C-1F5E9E4E8533}" dt="2017-11-30T08:34:48.153" v="672"/>
          <ac:spMkLst>
            <pc:docMk/>
            <pc:sldMk cId="1167788613" sldId="283"/>
            <ac:spMk id="10" creationId="{3397373D-6887-48C9-A750-D00574DFE926}"/>
          </ac:spMkLst>
        </pc:spChg>
        <pc:spChg chg="add mod">
          <ac:chgData name="" userId="" providerId="" clId="Web-{5F3AF61E-B68B-4AA7-B47C-1F5E9E4E8533}" dt="2017-11-30T08:34:54.091" v="673"/>
          <ac:spMkLst>
            <pc:docMk/>
            <pc:sldMk cId="1167788613" sldId="283"/>
            <ac:spMk id="12" creationId="{CDB46023-C27A-488A-9A79-0279E403056F}"/>
          </ac:spMkLst>
        </pc:spChg>
        <pc:spChg chg="add mod">
          <ac:chgData name="" userId="" providerId="" clId="Web-{5F3AF61E-B68B-4AA7-B47C-1F5E9E4E8533}" dt="2017-11-30T08:34:38.138" v="671"/>
          <ac:spMkLst>
            <pc:docMk/>
            <pc:sldMk cId="1167788613" sldId="283"/>
            <ac:spMk id="14" creationId="{874105E8-430A-444E-BD5D-F366326F751C}"/>
          </ac:spMkLst>
        </pc:spChg>
        <pc:picChg chg="add del mod ord">
          <ac:chgData name="" userId="" providerId="" clId="Web-{5F3AF61E-B68B-4AA7-B47C-1F5E9E4E8533}" dt="2017-11-30T08:31:26.945" v="560"/>
          <ac:picMkLst>
            <pc:docMk/>
            <pc:sldMk cId="1167788613" sldId="283"/>
            <ac:picMk id="6" creationId="{C48EFF3A-1434-448C-BF13-3DC4E9FD5698}"/>
          </ac:picMkLst>
        </pc:picChg>
        <pc:picChg chg="add">
          <ac:chgData name="" userId="" providerId="" clId="Web-{5F3AF61E-B68B-4AA7-B47C-1F5E9E4E8533}" dt="2017-11-30T08:31:26.945" v="560"/>
          <ac:picMkLst>
            <pc:docMk/>
            <pc:sldMk cId="1167788613" sldId="283"/>
            <ac:picMk id="7" creationId="{C48EFF3A-1434-448C-BF13-3DC4E9FD5698}"/>
          </ac:picMkLst>
        </pc:picChg>
      </pc:sldChg>
      <pc:sldChg chg="addSp delSp modSp new mod setBg">
        <pc:chgData name="" userId="" providerId="" clId="Web-{5F3AF61E-B68B-4AA7-B47C-1F5E9E4E8533}" dt="2017-11-30T08:36:23.656" v="695"/>
        <pc:sldMkLst>
          <pc:docMk/>
          <pc:sldMk cId="1378799417" sldId="284"/>
        </pc:sldMkLst>
        <pc:spChg chg="mod">
          <ac:chgData name="" userId="" providerId="" clId="Web-{5F3AF61E-B68B-4AA7-B47C-1F5E9E4E8533}" dt="2017-11-30T08:35:54.421" v="682"/>
          <ac:spMkLst>
            <pc:docMk/>
            <pc:sldMk cId="1378799417" sldId="284"/>
            <ac:spMk id="2" creationId="{A9D13AF8-E47C-4121-B6F9-DD132D012EBB}"/>
          </ac:spMkLst>
        </pc:spChg>
        <pc:spChg chg="del">
          <ac:chgData name="" userId="" providerId="" clId="Web-{5F3AF61E-B68B-4AA7-B47C-1F5E9E4E8533}" dt="2017-11-30T08:33:49.636" v="664"/>
          <ac:spMkLst>
            <pc:docMk/>
            <pc:sldMk cId="1378799417" sldId="284"/>
            <ac:spMk id="3" creationId="{A0FD986D-5C18-43E0-8222-550C5D23343E}"/>
          </ac:spMkLst>
        </pc:spChg>
        <pc:spChg chg="add mod">
          <ac:chgData name="" userId="" providerId="" clId="Web-{5F3AF61E-B68B-4AA7-B47C-1F5E9E4E8533}" dt="2017-11-30T08:36:12.953" v="687"/>
          <ac:spMkLst>
            <pc:docMk/>
            <pc:sldMk cId="1378799417" sldId="284"/>
            <ac:spMk id="4" creationId="{193805A3-11B7-4C94-A322-6CDF02444865}"/>
          </ac:spMkLst>
        </pc:spChg>
        <pc:spChg chg="add mod">
          <ac:chgData name="" userId="" providerId="" clId="Web-{5F3AF61E-B68B-4AA7-B47C-1F5E9E4E8533}" dt="2017-11-30T08:36:23.656" v="695"/>
          <ac:spMkLst>
            <pc:docMk/>
            <pc:sldMk cId="1378799417" sldId="284"/>
            <ac:spMk id="9" creationId="{00000000-0000-0000-0000-000000000000}"/>
          </ac:spMkLst>
        </pc:spChg>
        <pc:picChg chg="add del mod ord">
          <ac:chgData name="" userId="" providerId="" clId="Web-{5F3AF61E-B68B-4AA7-B47C-1F5E9E4E8533}" dt="2017-11-30T08:35:35.967" v="674"/>
          <ac:picMkLst>
            <pc:docMk/>
            <pc:sldMk cId="1378799417" sldId="284"/>
            <ac:picMk id="6" creationId="{5CAE0306-744D-4EFC-A1B2-18812BE57307}"/>
          </ac:picMkLst>
        </pc:picChg>
        <pc:picChg chg="add">
          <ac:chgData name="" userId="" providerId="" clId="Web-{5F3AF61E-B68B-4AA7-B47C-1F5E9E4E8533}" dt="2017-11-30T08:35:35.967" v="674"/>
          <ac:picMkLst>
            <pc:docMk/>
            <pc:sldMk cId="1378799417" sldId="284"/>
            <ac:picMk id="7" creationId="{5CAE0306-744D-4EFC-A1B2-18812BE57307}"/>
          </ac:picMkLst>
        </pc:picChg>
      </pc:sldChg>
      <pc:sldChg chg="addSp delSp modSp new mod setBg">
        <pc:chgData name="" userId="" providerId="" clId="Web-{5F3AF61E-B68B-4AA7-B47C-1F5E9E4E8533}" dt="2017-11-30T09:01:39.773" v="938"/>
        <pc:sldMkLst>
          <pc:docMk/>
          <pc:sldMk cId="977698649" sldId="285"/>
        </pc:sldMkLst>
        <pc:spChg chg="mod">
          <ac:chgData name="" userId="" providerId="" clId="Web-{5F3AF61E-B68B-4AA7-B47C-1F5E9E4E8533}" dt="2017-11-30T08:37:51.596" v="731"/>
          <ac:spMkLst>
            <pc:docMk/>
            <pc:sldMk cId="977698649" sldId="285"/>
            <ac:spMk id="2" creationId="{6960370A-74E1-4761-B01E-DFFEC7ED5C04}"/>
          </ac:spMkLst>
        </pc:spChg>
        <pc:spChg chg="del">
          <ac:chgData name="" userId="" providerId="" clId="Web-{5F3AF61E-B68B-4AA7-B47C-1F5E9E4E8533}" dt="2017-11-30T08:37:08.284" v="720"/>
          <ac:spMkLst>
            <pc:docMk/>
            <pc:sldMk cId="977698649" sldId="285"/>
            <ac:spMk id="3" creationId="{DD8A059B-0EAD-49E5-8CD7-7E43FDA6503A}"/>
          </ac:spMkLst>
        </pc:spChg>
        <pc:spChg chg="add mod">
          <ac:chgData name="" userId="" providerId="" clId="Web-{5F3AF61E-B68B-4AA7-B47C-1F5E9E4E8533}" dt="2017-11-30T08:38:40.050" v="741"/>
          <ac:spMkLst>
            <pc:docMk/>
            <pc:sldMk cId="977698649" sldId="285"/>
            <ac:spMk id="4" creationId="{C09CDAF0-C23F-42DA-9C94-90A63715FCB1}"/>
          </ac:spMkLst>
        </pc:spChg>
        <pc:spChg chg="add mod">
          <ac:chgData name="" userId="" providerId="" clId="Web-{5F3AF61E-B68B-4AA7-B47C-1F5E9E4E8533}" dt="2017-11-30T09:01:39.773" v="938"/>
          <ac:spMkLst>
            <pc:docMk/>
            <pc:sldMk cId="977698649" sldId="285"/>
            <ac:spMk id="9" creationId="{00000000-0000-0000-0000-000000000000}"/>
          </ac:spMkLst>
        </pc:spChg>
        <pc:spChg chg="add mod">
          <ac:chgData name="" userId="" providerId="" clId="Web-{5F3AF61E-B68B-4AA7-B47C-1F5E9E4E8533}" dt="2017-11-30T08:38:50.300" v="744"/>
          <ac:spMkLst>
            <pc:docMk/>
            <pc:sldMk cId="977698649" sldId="285"/>
            <ac:spMk id="10" creationId="{4657E046-45AB-4073-86B5-4B2185074AAE}"/>
          </ac:spMkLst>
        </pc:spChg>
        <pc:spChg chg="add del mod">
          <ac:chgData name="" userId="" providerId="" clId="Web-{5F3AF61E-B68B-4AA7-B47C-1F5E9E4E8533}" dt="2017-11-30T09:01:19.694" v="917"/>
          <ac:spMkLst>
            <pc:docMk/>
            <pc:sldMk cId="977698649" sldId="285"/>
            <ac:spMk id="11" creationId="{544A26A4-28B1-4B80-98DE-22123BFF66F8}"/>
          </ac:spMkLst>
        </pc:spChg>
        <pc:spChg chg="add del">
          <ac:chgData name="" userId="" providerId="" clId="Web-{5F3AF61E-B68B-4AA7-B47C-1F5E9E4E8533}" dt="2017-11-30T08:40:57.475" v="829"/>
          <ac:spMkLst>
            <pc:docMk/>
            <pc:sldMk cId="977698649" sldId="285"/>
            <ac:spMk id="12" creationId="{E7A5316F-DBBD-4F46-92B0-BD4B6E2D317A}"/>
          </ac:spMkLst>
        </pc:spChg>
        <pc:spChg chg="add mod">
          <ac:chgData name="" userId="" providerId="" clId="Web-{5F3AF61E-B68B-4AA7-B47C-1F5E9E4E8533}" dt="2017-11-30T08:41:17.429" v="832"/>
          <ac:spMkLst>
            <pc:docMk/>
            <pc:sldMk cId="977698649" sldId="285"/>
            <ac:spMk id="14" creationId="{C36448D9-3D8B-41C1-BAAE-CA84A6B75432}"/>
          </ac:spMkLst>
        </pc:spChg>
        <pc:spChg chg="add mod">
          <ac:chgData name="" userId="" providerId="" clId="Web-{5F3AF61E-B68B-4AA7-B47C-1F5E9E4E8533}" dt="2017-11-30T08:41:26.632" v="834"/>
          <ac:spMkLst>
            <pc:docMk/>
            <pc:sldMk cId="977698649" sldId="285"/>
            <ac:spMk id="16" creationId="{B940C1C1-CEB6-4456-9617-10133EA51100}"/>
          </ac:spMkLst>
        </pc:spChg>
        <pc:spChg chg="add del mod">
          <ac:chgData name="" userId="" providerId="" clId="Web-{5F3AF61E-B68B-4AA7-B47C-1F5E9E4E8533}" dt="2017-11-30T09:01:21.319" v="918"/>
          <ac:spMkLst>
            <pc:docMk/>
            <pc:sldMk cId="977698649" sldId="285"/>
            <ac:spMk id="17" creationId="{71333C9D-FD2C-4041-BFC7-497C9054BA30}"/>
          </ac:spMkLst>
        </pc:spChg>
        <pc:picChg chg="add del mod ord">
          <ac:chgData name="" userId="" providerId="" clId="Web-{5F3AF61E-B68B-4AA7-B47C-1F5E9E4E8533}" dt="2017-11-30T08:37:23.032" v="721"/>
          <ac:picMkLst>
            <pc:docMk/>
            <pc:sldMk cId="977698649" sldId="285"/>
            <ac:picMk id="6" creationId="{34DD6861-DDE2-4305-A9FC-53C3956A912E}"/>
          </ac:picMkLst>
        </pc:picChg>
        <pc:picChg chg="add">
          <ac:chgData name="" userId="" providerId="" clId="Web-{5F3AF61E-B68B-4AA7-B47C-1F5E9E4E8533}" dt="2017-11-30T08:37:23.032" v="721"/>
          <ac:picMkLst>
            <pc:docMk/>
            <pc:sldMk cId="977698649" sldId="285"/>
            <ac:picMk id="7" creationId="{34DD6861-DDE2-4305-A9FC-53C3956A912E}"/>
          </ac:picMkLst>
        </pc:picChg>
      </pc:sldChg>
      <pc:sldChg chg="addSp delSp modSp new mod setBg">
        <pc:chgData name="" userId="" providerId="" clId="Web-{5F3AF61E-B68B-4AA7-B47C-1F5E9E4E8533}" dt="2017-11-30T09:02:42.087" v="1004"/>
        <pc:sldMkLst>
          <pc:docMk/>
          <pc:sldMk cId="838329841" sldId="286"/>
        </pc:sldMkLst>
        <pc:spChg chg="mod">
          <ac:chgData name="" userId="" providerId="" clId="Web-{5F3AF61E-B68B-4AA7-B47C-1F5E9E4E8533}" dt="2017-11-30T09:00:42.006" v="871"/>
          <ac:spMkLst>
            <pc:docMk/>
            <pc:sldMk cId="838329841" sldId="286"/>
            <ac:spMk id="2" creationId="{39BBBD0B-8D91-4539-8D8B-43D2626206D7}"/>
          </ac:spMkLst>
        </pc:spChg>
        <pc:spChg chg="del">
          <ac:chgData name="" userId="" providerId="" clId="Web-{5F3AF61E-B68B-4AA7-B47C-1F5E9E4E8533}" dt="2017-11-30T08:58:27.221" v="840"/>
          <ac:spMkLst>
            <pc:docMk/>
            <pc:sldMk cId="838329841" sldId="286"/>
            <ac:spMk id="3" creationId="{9728BBC7-2526-4C3F-BC11-A5B560D3AE1A}"/>
          </ac:spMkLst>
        </pc:spChg>
        <pc:spChg chg="add mod">
          <ac:chgData name="" userId="" providerId="" clId="Web-{5F3AF61E-B68B-4AA7-B47C-1F5E9E4E8533}" dt="2017-11-30T08:59:36.379" v="850"/>
          <ac:spMkLst>
            <pc:docMk/>
            <pc:sldMk cId="838329841" sldId="286"/>
            <ac:spMk id="4" creationId="{E2A2C146-926B-4106-8BA8-CBCB47C3EFFC}"/>
          </ac:spMkLst>
        </pc:spChg>
        <pc:spChg chg="add mod">
          <ac:chgData name="" userId="" providerId="" clId="Web-{5F3AF61E-B68B-4AA7-B47C-1F5E9E4E8533}" dt="2017-11-30T09:02:42.087" v="1004"/>
          <ac:spMkLst>
            <pc:docMk/>
            <pc:sldMk cId="838329841" sldId="286"/>
            <ac:spMk id="9" creationId="{00000000-0000-0000-0000-000000000000}"/>
          </ac:spMkLst>
        </pc:spChg>
        <pc:spChg chg="add mod">
          <ac:chgData name="" userId="" providerId="" clId="Web-{5F3AF61E-B68B-4AA7-B47C-1F5E9E4E8533}" dt="2017-11-30T09:00:05.255" v="857"/>
          <ac:spMkLst>
            <pc:docMk/>
            <pc:sldMk cId="838329841" sldId="286"/>
            <ac:spMk id="11" creationId="{90BB994D-C86B-430F-B920-4C90802F8A26}"/>
          </ac:spMkLst>
        </pc:spChg>
        <pc:spChg chg="add mod">
          <ac:chgData name="" userId="" providerId="" clId="Web-{5F3AF61E-B68B-4AA7-B47C-1F5E9E4E8533}" dt="2017-11-30T09:00:28.005" v="862"/>
          <ac:spMkLst>
            <pc:docMk/>
            <pc:sldMk cId="838329841" sldId="286"/>
            <ac:spMk id="13" creationId="{766F4423-9202-420E-BFB0-5B5C89C77134}"/>
          </ac:spMkLst>
        </pc:spChg>
        <pc:spChg chg="add mod">
          <ac:chgData name="" userId="" providerId="" clId="Web-{5F3AF61E-B68B-4AA7-B47C-1F5E9E4E8533}" dt="2017-11-30T08:59:44.582" v="852"/>
          <ac:spMkLst>
            <pc:docMk/>
            <pc:sldMk cId="838329841" sldId="286"/>
            <ac:spMk id="15" creationId="{6493C42E-6B4C-41B7-A161-4D0C9758CEC5}"/>
          </ac:spMkLst>
        </pc:spChg>
        <pc:spChg chg="add mod">
          <ac:chgData name="" userId="" providerId="" clId="Web-{5F3AF61E-B68B-4AA7-B47C-1F5E9E4E8533}" dt="2017-11-30T09:00:08.552" v="858"/>
          <ac:spMkLst>
            <pc:docMk/>
            <pc:sldMk cId="838329841" sldId="286"/>
            <ac:spMk id="17" creationId="{05A0E0D4-EC24-4E4E-8B84-8AC750D8E01C}"/>
          </ac:spMkLst>
        </pc:spChg>
        <pc:spChg chg="add mod">
          <ac:chgData name="" userId="" providerId="" clId="Web-{5F3AF61E-B68B-4AA7-B47C-1F5E9E4E8533}" dt="2017-11-30T09:00:30.834" v="863"/>
          <ac:spMkLst>
            <pc:docMk/>
            <pc:sldMk cId="838329841" sldId="286"/>
            <ac:spMk id="19" creationId="{422A8791-3698-4AFC-A407-A351DD705333}"/>
          </ac:spMkLst>
        </pc:spChg>
        <pc:picChg chg="add del mod ord">
          <ac:chgData name="" userId="" providerId="" clId="Web-{5F3AF61E-B68B-4AA7-B47C-1F5E9E4E8533}" dt="2017-11-30T08:58:36.112" v="841"/>
          <ac:picMkLst>
            <pc:docMk/>
            <pc:sldMk cId="838329841" sldId="286"/>
            <ac:picMk id="6" creationId="{49566E07-B67E-422F-B79D-981E3C7BB1FB}"/>
          </ac:picMkLst>
        </pc:picChg>
        <pc:picChg chg="add">
          <ac:chgData name="" userId="" providerId="" clId="Web-{5F3AF61E-B68B-4AA7-B47C-1F5E9E4E8533}" dt="2017-11-30T08:58:36.112" v="841"/>
          <ac:picMkLst>
            <pc:docMk/>
            <pc:sldMk cId="838329841" sldId="286"/>
            <ac:picMk id="7" creationId="{49566E07-B67E-422F-B79D-981E3C7BB1FB}"/>
          </ac:picMkLst>
        </pc:picChg>
      </pc:sldChg>
      <pc:sldChg chg="addSp delSp modSp new mod setBg">
        <pc:chgData name="" userId="" providerId="" clId="Web-{5F3AF61E-B68B-4AA7-B47C-1F5E9E4E8533}" dt="2017-11-30T09:28:59.595" v="1167"/>
        <pc:sldMkLst>
          <pc:docMk/>
          <pc:sldMk cId="1454860157" sldId="287"/>
        </pc:sldMkLst>
        <pc:spChg chg="mod">
          <ac:chgData name="" userId="" providerId="" clId="Web-{5F3AF61E-B68B-4AA7-B47C-1F5E9E4E8533}" dt="2017-11-30T09:03:26.338" v="1016"/>
          <ac:spMkLst>
            <pc:docMk/>
            <pc:sldMk cId="1454860157" sldId="287"/>
            <ac:spMk id="2" creationId="{02EB77CC-213A-4653-9008-C3D3A97085D3}"/>
          </ac:spMkLst>
        </pc:spChg>
        <pc:spChg chg="add mod">
          <ac:chgData name="" userId="" providerId="" clId="Web-{5F3AF61E-B68B-4AA7-B47C-1F5E9E4E8533}" dt="2017-11-30T09:27:14.124" v="1094"/>
          <ac:spMkLst>
            <pc:docMk/>
            <pc:sldMk cId="1454860157" sldId="287"/>
            <ac:spMk id="3" creationId="{DF1AC9DA-6751-4963-8466-61332B6E3AD2}"/>
          </ac:spMkLst>
        </pc:spChg>
        <pc:spChg chg="del">
          <ac:chgData name="" userId="" providerId="" clId="Web-{5F3AF61E-B68B-4AA7-B47C-1F5E9E4E8533}" dt="2017-11-30T09:03:09.259" v="1007"/>
          <ac:spMkLst>
            <pc:docMk/>
            <pc:sldMk cId="1454860157" sldId="287"/>
            <ac:spMk id="3" creationId="{F63C21FB-FAF5-44A6-8273-1ABAF5985032}"/>
          </ac:spMkLst>
        </pc:spChg>
        <pc:spChg chg="add mod">
          <ac:chgData name="" userId="" providerId="" clId="Web-{5F3AF61E-B68B-4AA7-B47C-1F5E9E4E8533}" dt="2017-11-30T09:27:39.109" v="1100"/>
          <ac:spMkLst>
            <pc:docMk/>
            <pc:sldMk cId="1454860157" sldId="287"/>
            <ac:spMk id="4" creationId="{721B3DAA-9C24-4FCC-AF70-B876B2E34803}"/>
          </ac:spMkLst>
        </pc:spChg>
        <pc:spChg chg="add mod">
          <ac:chgData name="" userId="" providerId="" clId="Web-{5F3AF61E-B68B-4AA7-B47C-1F5E9E4E8533}" dt="2017-11-30T09:27:22.827" v="1096"/>
          <ac:spMkLst>
            <pc:docMk/>
            <pc:sldMk cId="1454860157" sldId="287"/>
            <ac:spMk id="6" creationId="{35411324-B71F-4F60-96F2-DC8B567BBBBE}"/>
          </ac:spMkLst>
        </pc:spChg>
        <pc:spChg chg="add mod">
          <ac:chgData name="" userId="" providerId="" clId="Web-{5F3AF61E-B68B-4AA7-B47C-1F5E9E4E8533}" dt="2017-11-30T09:28:29.125" v="1150"/>
          <ac:spMkLst>
            <pc:docMk/>
            <pc:sldMk cId="1454860157" sldId="287"/>
            <ac:spMk id="9" creationId="{00000000-0000-0000-0000-000000000000}"/>
          </ac:spMkLst>
        </pc:spChg>
        <pc:spChg chg="add mod">
          <ac:chgData name="" userId="" providerId="" clId="Web-{5F3AF61E-B68B-4AA7-B47C-1F5E9E4E8533}" dt="2017-11-30T09:27:34.671" v="1099"/>
          <ac:spMkLst>
            <pc:docMk/>
            <pc:sldMk cId="1454860157" sldId="287"/>
            <ac:spMk id="12" creationId="{6177EE25-426E-4446-9C0D-091FC208FEA8}"/>
          </ac:spMkLst>
        </pc:spChg>
        <pc:spChg chg="add mod">
          <ac:chgData name="" userId="" providerId="" clId="Web-{5F3AF61E-B68B-4AA7-B47C-1F5E9E4E8533}" dt="2017-11-30T09:28:59.595" v="1167"/>
          <ac:spMkLst>
            <pc:docMk/>
            <pc:sldMk cId="1454860157" sldId="287"/>
            <ac:spMk id="13" creationId="{0C631CC6-30D0-45BB-B759-6621BB285279}"/>
          </ac:spMkLst>
        </pc:spChg>
        <pc:spChg chg="add mod">
          <ac:chgData name="" userId="" providerId="" clId="Web-{5F3AF61E-B68B-4AA7-B47C-1F5E9E4E8533}" dt="2017-11-30T09:28:55.345" v="1164"/>
          <ac:spMkLst>
            <pc:docMk/>
            <pc:sldMk cId="1454860157" sldId="287"/>
            <ac:spMk id="14" creationId="{EE8139BE-1776-4CC4-AD94-C2448BAAE6EE}"/>
          </ac:spMkLst>
        </pc:spChg>
        <pc:spChg chg="add del">
          <ac:chgData name="" userId="" providerId="" clId="Web-{5F3AF61E-B68B-4AA7-B47C-1F5E9E4E8533}" dt="2017-11-30T09:28:37.672" v="1158"/>
          <ac:spMkLst>
            <pc:docMk/>
            <pc:sldMk cId="1454860157" sldId="287"/>
            <ac:spMk id="15" creationId="{5A083E6F-B6BB-4815-BD2D-51846B8DEB3B}"/>
          </ac:spMkLst>
        </pc:spChg>
        <pc:spChg chg="add del">
          <ac:chgData name="" userId="" providerId="" clId="Web-{5F3AF61E-B68B-4AA7-B47C-1F5E9E4E8533}" dt="2017-11-30T09:28:37.672" v="1157"/>
          <ac:spMkLst>
            <pc:docMk/>
            <pc:sldMk cId="1454860157" sldId="287"/>
            <ac:spMk id="16" creationId="{42D45F36-AC71-4133-9285-4BE356F93C96}"/>
          </ac:spMkLst>
        </pc:spChg>
        <pc:picChg chg="add del mod ord">
          <ac:chgData name="" userId="" providerId="" clId="Web-{5F3AF61E-B68B-4AA7-B47C-1F5E9E4E8533}" dt="2017-11-30T09:03:15.900" v="1008"/>
          <ac:picMkLst>
            <pc:docMk/>
            <pc:sldMk cId="1454860157" sldId="287"/>
            <ac:picMk id="6" creationId="{7326A1BF-7B16-430E-A7E0-28D87134D208}"/>
          </ac:picMkLst>
        </pc:picChg>
        <pc:picChg chg="add">
          <ac:chgData name="" userId="" providerId="" clId="Web-{5F3AF61E-B68B-4AA7-B47C-1F5E9E4E8533}" dt="2017-11-30T09:03:15.900" v="1008"/>
          <ac:picMkLst>
            <pc:docMk/>
            <pc:sldMk cId="1454860157" sldId="287"/>
            <ac:picMk id="7" creationId="{7326A1BF-7B16-430E-A7E0-28D87134D208}"/>
          </ac:picMkLst>
        </pc:picChg>
      </pc:sldChg>
      <pc:sldChg chg="addSp delSp modSp new mod setBg">
        <pc:chgData name="" userId="" providerId="" clId="Web-{5F3AF61E-B68B-4AA7-B47C-1F5E9E4E8533}" dt="2017-11-30T09:44:04.815" v="1262"/>
        <pc:sldMkLst>
          <pc:docMk/>
          <pc:sldMk cId="1141667055" sldId="288"/>
        </pc:sldMkLst>
        <pc:spChg chg="mod">
          <ac:chgData name="" userId="" providerId="" clId="Web-{5F3AF61E-B68B-4AA7-B47C-1F5E9E4E8533}" dt="2017-11-30T09:41:51.063" v="1183"/>
          <ac:spMkLst>
            <pc:docMk/>
            <pc:sldMk cId="1141667055" sldId="288"/>
            <ac:spMk id="2" creationId="{183D9250-2CE9-4846-9F7E-C648B693C63A}"/>
          </ac:spMkLst>
        </pc:spChg>
        <pc:spChg chg="del">
          <ac:chgData name="" userId="" providerId="" clId="Web-{5F3AF61E-B68B-4AA7-B47C-1F5E9E4E8533}" dt="2017-11-30T09:41:03.655" v="1169"/>
          <ac:spMkLst>
            <pc:docMk/>
            <pc:sldMk cId="1141667055" sldId="288"/>
            <ac:spMk id="3" creationId="{33A03A2B-0C58-4643-B081-7B56A28CC8D6}"/>
          </ac:spMkLst>
        </pc:spChg>
        <pc:spChg chg="add mod">
          <ac:chgData name="" userId="" providerId="" clId="Web-{5F3AF61E-B68B-4AA7-B47C-1F5E9E4E8533}" dt="2017-11-30T09:43:47.549" v="1258"/>
          <ac:spMkLst>
            <pc:docMk/>
            <pc:sldMk cId="1141667055" sldId="288"/>
            <ac:spMk id="4" creationId="{09C75F2A-CE6D-487B-9DB1-A6DC4D079999}"/>
          </ac:spMkLst>
        </pc:spChg>
        <pc:spChg chg="add mod">
          <ac:chgData name="" userId="" providerId="" clId="Web-{5F3AF61E-B68B-4AA7-B47C-1F5E9E4E8533}" dt="2017-11-30T09:43:22.517" v="1248"/>
          <ac:spMkLst>
            <pc:docMk/>
            <pc:sldMk cId="1141667055" sldId="288"/>
            <ac:spMk id="9" creationId="{00000000-0000-0000-0000-000000000000}"/>
          </ac:spMkLst>
        </pc:spChg>
        <pc:spChg chg="add mod">
          <ac:chgData name="" userId="" providerId="" clId="Web-{5F3AF61E-B68B-4AA7-B47C-1F5E9E4E8533}" dt="2017-11-30T09:44:00.565" v="1261"/>
          <ac:spMkLst>
            <pc:docMk/>
            <pc:sldMk cId="1141667055" sldId="288"/>
            <ac:spMk id="11" creationId="{B1EAC462-94F1-4613-99AA-80F1E21DD083}"/>
          </ac:spMkLst>
        </pc:spChg>
        <pc:spChg chg="add mod">
          <ac:chgData name="" userId="" providerId="" clId="Web-{5F3AF61E-B68B-4AA7-B47C-1F5E9E4E8533}" dt="2017-11-30T09:43:53.127" v="1259"/>
          <ac:spMkLst>
            <pc:docMk/>
            <pc:sldMk cId="1141667055" sldId="288"/>
            <ac:spMk id="13" creationId="{4D69CFFE-B18F-4E21-92FB-16556D30267B}"/>
          </ac:spMkLst>
        </pc:spChg>
        <pc:spChg chg="add mod">
          <ac:chgData name="" userId="" providerId="" clId="Web-{5F3AF61E-B68B-4AA7-B47C-1F5E9E4E8533}" dt="2017-11-30T09:44:04.815" v="1262"/>
          <ac:spMkLst>
            <pc:docMk/>
            <pc:sldMk cId="1141667055" sldId="288"/>
            <ac:spMk id="15" creationId="{2AFB80E7-17AE-4DCD-B8B1-EB321A3946A8}"/>
          </ac:spMkLst>
        </pc:spChg>
        <pc:picChg chg="add del mod ord">
          <ac:chgData name="" userId="" providerId="" clId="Web-{5F3AF61E-B68B-4AA7-B47C-1F5E9E4E8533}" dt="2017-11-30T09:41:13.515" v="1170"/>
          <ac:picMkLst>
            <pc:docMk/>
            <pc:sldMk cId="1141667055" sldId="288"/>
            <ac:picMk id="6" creationId="{0E6B2CEC-92FF-48E3-8688-B188566E6E85}"/>
          </ac:picMkLst>
        </pc:picChg>
        <pc:picChg chg="add">
          <ac:chgData name="" userId="" providerId="" clId="Web-{5F3AF61E-B68B-4AA7-B47C-1F5E9E4E8533}" dt="2017-11-30T09:41:13.515" v="1170"/>
          <ac:picMkLst>
            <pc:docMk/>
            <pc:sldMk cId="1141667055" sldId="288"/>
            <ac:picMk id="7" creationId="{0E6B2CEC-92FF-48E3-8688-B188566E6E85}"/>
          </ac:picMkLst>
        </pc:picChg>
      </pc:sldChg>
      <pc:sldChg chg="addSp delSp modSp new mod setBg">
        <pc:chgData name="" userId="" providerId="" clId="Web-{5F3AF61E-B68B-4AA7-B47C-1F5E9E4E8533}" dt="2017-11-30T09:48:39.195" v="1419"/>
        <pc:sldMkLst>
          <pc:docMk/>
          <pc:sldMk cId="4026704987" sldId="289"/>
        </pc:sldMkLst>
        <pc:spChg chg="mod">
          <ac:chgData name="" userId="" providerId="" clId="Web-{5F3AF61E-B68B-4AA7-B47C-1F5E9E4E8533}" dt="2017-11-30T09:45:50.302" v="1270"/>
          <ac:spMkLst>
            <pc:docMk/>
            <pc:sldMk cId="4026704987" sldId="289"/>
            <ac:spMk id="2" creationId="{C60FCB9F-29A7-4539-AA79-8FDE5627EFD2}"/>
          </ac:spMkLst>
        </pc:spChg>
        <pc:spChg chg="del">
          <ac:chgData name="" userId="" providerId="" clId="Web-{5F3AF61E-B68B-4AA7-B47C-1F5E9E4E8533}" dt="2017-11-30T09:45:32.457" v="1264"/>
          <ac:spMkLst>
            <pc:docMk/>
            <pc:sldMk cId="4026704987" sldId="289"/>
            <ac:spMk id="3" creationId="{4F96BA38-0A59-4082-A226-3B4C845B064B}"/>
          </ac:spMkLst>
        </pc:spChg>
        <pc:spChg chg="add mod">
          <ac:chgData name="" userId="" providerId="" clId="Web-{5F3AF61E-B68B-4AA7-B47C-1F5E9E4E8533}" dt="2017-11-30T09:48:39.195" v="1419"/>
          <ac:spMkLst>
            <pc:docMk/>
            <pc:sldMk cId="4026704987" sldId="289"/>
            <ac:spMk id="9" creationId="{00000000-0000-0000-0000-000000000000}"/>
          </ac:spMkLst>
        </pc:spChg>
        <pc:picChg chg="add del mod ord">
          <ac:chgData name="" userId="" providerId="" clId="Web-{5F3AF61E-B68B-4AA7-B47C-1F5E9E4E8533}" dt="2017-11-30T09:45:40.036" v="1265"/>
          <ac:picMkLst>
            <pc:docMk/>
            <pc:sldMk cId="4026704987" sldId="289"/>
            <ac:picMk id="6" creationId="{39398F6A-3D74-4901-B3C4-5CAEB6FC5824}"/>
          </ac:picMkLst>
        </pc:picChg>
        <pc:picChg chg="add">
          <ac:chgData name="" userId="" providerId="" clId="Web-{5F3AF61E-B68B-4AA7-B47C-1F5E9E4E8533}" dt="2017-11-30T09:45:40.036" v="1265"/>
          <ac:picMkLst>
            <pc:docMk/>
            <pc:sldMk cId="4026704987" sldId="289"/>
            <ac:picMk id="7" creationId="{39398F6A-3D74-4901-B3C4-5CAEB6FC5824}"/>
          </ac:picMkLst>
        </pc:picChg>
      </pc:sldChg>
      <pc:sldChg chg="addSp delSp modSp new mod setBg">
        <pc:chgData name="" userId="" providerId="" clId="Web-{5F3AF61E-B68B-4AA7-B47C-1F5E9E4E8533}" dt="2017-11-30T09:55:06.203" v="1639"/>
        <pc:sldMkLst>
          <pc:docMk/>
          <pc:sldMk cId="94386769" sldId="290"/>
        </pc:sldMkLst>
        <pc:spChg chg="mod">
          <ac:chgData name="" userId="" providerId="" clId="Web-{5F3AF61E-B68B-4AA7-B47C-1F5E9E4E8533}" dt="2017-11-30T09:49:48.416" v="1444"/>
          <ac:spMkLst>
            <pc:docMk/>
            <pc:sldMk cId="94386769" sldId="290"/>
            <ac:spMk id="2" creationId="{591591EC-205F-460D-8D42-EF1F1EB7ED64}"/>
          </ac:spMkLst>
        </pc:spChg>
        <pc:spChg chg="del">
          <ac:chgData name="" userId="" providerId="" clId="Web-{5F3AF61E-B68B-4AA7-B47C-1F5E9E4E8533}" dt="2017-11-30T09:49:25.462" v="1435"/>
          <ac:spMkLst>
            <pc:docMk/>
            <pc:sldMk cId="94386769" sldId="290"/>
            <ac:spMk id="3" creationId="{EC6B956D-8658-4AE2-9716-BDD5D7551E17}"/>
          </ac:spMkLst>
        </pc:spChg>
        <pc:spChg chg="add mod">
          <ac:chgData name="" userId="" providerId="" clId="Web-{5F3AF61E-B68B-4AA7-B47C-1F5E9E4E8533}" dt="2017-11-30T09:52:45.028" v="1558"/>
          <ac:spMkLst>
            <pc:docMk/>
            <pc:sldMk cId="94386769" sldId="290"/>
            <ac:spMk id="4" creationId="{469F4B50-8588-4107-9D18-341F11656D30}"/>
          </ac:spMkLst>
        </pc:spChg>
        <pc:spChg chg="add mod">
          <ac:chgData name="" userId="" providerId="" clId="Web-{5F3AF61E-B68B-4AA7-B47C-1F5E9E4E8533}" dt="2017-11-30T09:54:38.531" v="1627"/>
          <ac:spMkLst>
            <pc:docMk/>
            <pc:sldMk cId="94386769" sldId="290"/>
            <ac:spMk id="9" creationId="{00000000-0000-0000-0000-000000000000}"/>
          </ac:spMkLst>
        </pc:spChg>
        <pc:spChg chg="add mod">
          <ac:chgData name="" userId="" providerId="" clId="Web-{5F3AF61E-B68B-4AA7-B47C-1F5E9E4E8533}" dt="2017-11-30T09:52:40.044" v="1557"/>
          <ac:spMkLst>
            <pc:docMk/>
            <pc:sldMk cId="94386769" sldId="290"/>
            <ac:spMk id="10" creationId="{6AA96D35-6B7C-4DB6-AABF-308360EB05D1}"/>
          </ac:spMkLst>
        </pc:spChg>
        <pc:spChg chg="add mod">
          <ac:chgData name="" userId="" providerId="" clId="Web-{5F3AF61E-B68B-4AA7-B47C-1F5E9E4E8533}" dt="2017-11-30T09:53:28.560" v="1567"/>
          <ac:spMkLst>
            <pc:docMk/>
            <pc:sldMk cId="94386769" sldId="290"/>
            <ac:spMk id="12" creationId="{D0BB4E69-88E7-4744-9CBD-0E7B7E49FCCD}"/>
          </ac:spMkLst>
        </pc:spChg>
        <pc:spChg chg="add mod">
          <ac:chgData name="" userId="" providerId="" clId="Web-{5F3AF61E-B68B-4AA7-B47C-1F5E9E4E8533}" dt="2017-11-30T09:53:25.263" v="1566"/>
          <ac:spMkLst>
            <pc:docMk/>
            <pc:sldMk cId="94386769" sldId="290"/>
            <ac:spMk id="13" creationId="{72D2DA10-E6F7-4AC6-81F9-191656F2F220}"/>
          </ac:spMkLst>
        </pc:spChg>
        <pc:spChg chg="add mod">
          <ac:chgData name="" userId="" providerId="" clId="Web-{5F3AF61E-B68B-4AA7-B47C-1F5E9E4E8533}" dt="2017-11-30T09:55:06.203" v="1639"/>
          <ac:spMkLst>
            <pc:docMk/>
            <pc:sldMk cId="94386769" sldId="290"/>
            <ac:spMk id="14" creationId="{820AAF31-9501-4796-AE5A-F74708DEDBD7}"/>
          </ac:spMkLst>
        </pc:spChg>
        <pc:spChg chg="add mod">
          <ac:chgData name="" userId="" providerId="" clId="Web-{5F3AF61E-B68B-4AA7-B47C-1F5E9E4E8533}" dt="2017-11-30T09:55:00.343" v="1636"/>
          <ac:spMkLst>
            <pc:docMk/>
            <pc:sldMk cId="94386769" sldId="290"/>
            <ac:spMk id="15" creationId="{4AD43D90-B9C3-4119-B24E-517313D2E90D}"/>
          </ac:spMkLst>
        </pc:spChg>
        <pc:picChg chg="add del mod ord">
          <ac:chgData name="" userId="" providerId="" clId="Web-{5F3AF61E-B68B-4AA7-B47C-1F5E9E4E8533}" dt="2017-11-30T09:49:36.900" v="1436"/>
          <ac:picMkLst>
            <pc:docMk/>
            <pc:sldMk cId="94386769" sldId="290"/>
            <ac:picMk id="6" creationId="{F7CEF79B-9B72-4BE0-9F77-AD3777E8EC27}"/>
          </ac:picMkLst>
        </pc:picChg>
        <pc:picChg chg="add">
          <ac:chgData name="" userId="" providerId="" clId="Web-{5F3AF61E-B68B-4AA7-B47C-1F5E9E4E8533}" dt="2017-11-30T09:49:36.900" v="1436"/>
          <ac:picMkLst>
            <pc:docMk/>
            <pc:sldMk cId="94386769" sldId="290"/>
            <ac:picMk id="7" creationId="{F7CEF79B-9B72-4BE0-9F77-AD3777E8EC27}"/>
          </ac:picMkLst>
        </pc:picChg>
      </pc:sldChg>
      <pc:sldChg chg="addSp delSp modSp new mod setBg">
        <pc:chgData name="" userId="" providerId="" clId="Web-{5F3AF61E-B68B-4AA7-B47C-1F5E9E4E8533}" dt="2017-11-30T10:00:04.459" v="1764"/>
        <pc:sldMkLst>
          <pc:docMk/>
          <pc:sldMk cId="211352991" sldId="291"/>
        </pc:sldMkLst>
        <pc:spChg chg="mod">
          <ac:chgData name="" userId="" providerId="" clId="Web-{5F3AF61E-B68B-4AA7-B47C-1F5E9E4E8533}" dt="2017-11-30T09:57:33.831" v="1652"/>
          <ac:spMkLst>
            <pc:docMk/>
            <pc:sldMk cId="211352991" sldId="291"/>
            <ac:spMk id="2" creationId="{E915DCF2-4F98-4343-BCB9-AACD542621A6}"/>
          </ac:spMkLst>
        </pc:spChg>
        <pc:spChg chg="del">
          <ac:chgData name="" userId="" providerId="" clId="Web-{5F3AF61E-B68B-4AA7-B47C-1F5E9E4E8533}" dt="2017-11-30T09:56:59.439" v="1641"/>
          <ac:spMkLst>
            <pc:docMk/>
            <pc:sldMk cId="211352991" sldId="291"/>
            <ac:spMk id="3" creationId="{20928BEB-E869-4127-B018-35E23EE5644A}"/>
          </ac:spMkLst>
        </pc:spChg>
        <pc:spChg chg="add mod">
          <ac:chgData name="" userId="" providerId="" clId="Web-{5F3AF61E-B68B-4AA7-B47C-1F5E9E4E8533}" dt="2017-11-30T09:59:59.349" v="1763"/>
          <ac:spMkLst>
            <pc:docMk/>
            <pc:sldMk cId="211352991" sldId="291"/>
            <ac:spMk id="4" creationId="{6D4F0190-A549-4E42-BB50-62DF3DE26836}"/>
          </ac:spMkLst>
        </pc:spChg>
        <pc:spChg chg="add mod">
          <ac:chgData name="" userId="" providerId="" clId="Web-{5F3AF61E-B68B-4AA7-B47C-1F5E9E4E8533}" dt="2017-11-30T09:58:42.926" v="1742"/>
          <ac:spMkLst>
            <pc:docMk/>
            <pc:sldMk cId="211352991" sldId="291"/>
            <ac:spMk id="9" creationId="{00000000-0000-0000-0000-000000000000}"/>
          </ac:spMkLst>
        </pc:spChg>
        <pc:spChg chg="add mod">
          <ac:chgData name="" userId="" providerId="" clId="Web-{5F3AF61E-B68B-4AA7-B47C-1F5E9E4E8533}" dt="2017-11-30T10:00:04.459" v="1764"/>
          <ac:spMkLst>
            <pc:docMk/>
            <pc:sldMk cId="211352991" sldId="291"/>
            <ac:spMk id="11" creationId="{65A2D840-8D14-46DC-832C-ADA246A96264}"/>
          </ac:spMkLst>
        </pc:spChg>
        <pc:spChg chg="add mod">
          <ac:chgData name="" userId="" providerId="" clId="Web-{5F3AF61E-B68B-4AA7-B47C-1F5E9E4E8533}" dt="2017-11-30T09:59:43.646" v="1762"/>
          <ac:spMkLst>
            <pc:docMk/>
            <pc:sldMk cId="211352991" sldId="291"/>
            <ac:spMk id="13" creationId="{FD4C00DC-D00B-4A9B-AE98-03673A189C6C}"/>
          </ac:spMkLst>
        </pc:spChg>
        <pc:spChg chg="add mod">
          <ac:chgData name="" userId="" providerId="" clId="Web-{5F3AF61E-B68B-4AA7-B47C-1F5E9E4E8533}" dt="2017-11-30T09:59:25.661" v="1759"/>
          <ac:spMkLst>
            <pc:docMk/>
            <pc:sldMk cId="211352991" sldId="291"/>
            <ac:spMk id="15" creationId="{ABC126DE-AE54-4329-B288-4C660896B6D8}"/>
          </ac:spMkLst>
        </pc:spChg>
        <pc:picChg chg="add del mod ord">
          <ac:chgData name="" userId="" providerId="" clId="Web-{5F3AF61E-B68B-4AA7-B47C-1F5E9E4E8533}" dt="2017-11-30T09:57:21.096" v="1642"/>
          <ac:picMkLst>
            <pc:docMk/>
            <pc:sldMk cId="211352991" sldId="291"/>
            <ac:picMk id="6" creationId="{C024F60E-F8FF-4EBA-B99F-33CC7E539FAB}"/>
          </ac:picMkLst>
        </pc:picChg>
        <pc:picChg chg="add">
          <ac:chgData name="" userId="" providerId="" clId="Web-{5F3AF61E-B68B-4AA7-B47C-1F5E9E4E8533}" dt="2017-11-30T09:57:21.096" v="1642"/>
          <ac:picMkLst>
            <pc:docMk/>
            <pc:sldMk cId="211352991" sldId="291"/>
            <ac:picMk id="7" creationId="{C024F60E-F8FF-4EBA-B99F-33CC7E539FAB}"/>
          </ac:picMkLst>
        </pc:picChg>
      </pc:sldChg>
      <pc:sldChg chg="addSp delSp modSp new mod setBg">
        <pc:chgData name="" userId="" providerId="" clId="Web-{5F3AF61E-B68B-4AA7-B47C-1F5E9E4E8533}" dt="2017-11-30T10:52:20.908" v="1873"/>
        <pc:sldMkLst>
          <pc:docMk/>
          <pc:sldMk cId="347662630" sldId="292"/>
        </pc:sldMkLst>
        <pc:spChg chg="mod">
          <ac:chgData name="" userId="" providerId="" clId="Web-{5F3AF61E-B68B-4AA7-B47C-1F5E9E4E8533}" dt="2017-11-30T10:52:20.908" v="1873"/>
          <ac:spMkLst>
            <pc:docMk/>
            <pc:sldMk cId="347662630" sldId="292"/>
            <ac:spMk id="2" creationId="{F2A55856-2268-42CC-88D6-6F55E688A4C6}"/>
          </ac:spMkLst>
        </pc:spChg>
        <pc:spChg chg="del">
          <ac:chgData name="" userId="" providerId="" clId="Web-{5F3AF61E-B68B-4AA7-B47C-1F5E9E4E8533}" dt="2017-11-30T10:24:51.720" v="1766"/>
          <ac:spMkLst>
            <pc:docMk/>
            <pc:sldMk cId="347662630" sldId="292"/>
            <ac:spMk id="3" creationId="{5E1F7165-3AC0-4CCD-BD22-AE6D84EA903C}"/>
          </ac:spMkLst>
        </pc:spChg>
        <pc:spChg chg="add mod">
          <ac:chgData name="" userId="" providerId="" clId="Web-{5F3AF61E-B68B-4AA7-B47C-1F5E9E4E8533}" dt="2017-11-30T10:26:14.113" v="1815"/>
          <ac:spMkLst>
            <pc:docMk/>
            <pc:sldMk cId="347662630" sldId="292"/>
            <ac:spMk id="4" creationId="{0134ADFA-9EA8-4B2D-8336-968DE61931A8}"/>
          </ac:spMkLst>
        </pc:spChg>
        <pc:spChg chg="add mod">
          <ac:chgData name="" userId="" providerId="" clId="Web-{5F3AF61E-B68B-4AA7-B47C-1F5E9E4E8533}" dt="2017-11-30T10:51:16.687" v="1838"/>
          <ac:spMkLst>
            <pc:docMk/>
            <pc:sldMk cId="347662630" sldId="292"/>
            <ac:spMk id="8" creationId="{0FADABB6-E994-452C-92A3-BD595940F647}"/>
          </ac:spMkLst>
        </pc:spChg>
        <pc:spChg chg="add mod">
          <ac:chgData name="" userId="" providerId="" clId="Web-{5F3AF61E-B68B-4AA7-B47C-1F5E9E4E8533}" dt="2017-11-30T10:51:50.548" v="1869"/>
          <ac:spMkLst>
            <pc:docMk/>
            <pc:sldMk cId="347662630" sldId="292"/>
            <ac:spMk id="9" creationId="{00000000-0000-0000-0000-000000000000}"/>
          </ac:spMkLst>
        </pc:spChg>
        <pc:spChg chg="add mod">
          <ac:chgData name="" userId="" providerId="" clId="Web-{5F3AF61E-B68B-4AA7-B47C-1F5E9E4E8533}" dt="2017-11-30T10:51:07.514" v="1829"/>
          <ac:spMkLst>
            <pc:docMk/>
            <pc:sldMk cId="347662630" sldId="292"/>
            <ac:spMk id="10" creationId="{D21FC810-27B9-459E-9712-3C1F3D104D9A}"/>
          </ac:spMkLst>
        </pc:spChg>
        <pc:spChg chg="add mod">
          <ac:chgData name="" userId="" providerId="" clId="Web-{5F3AF61E-B68B-4AA7-B47C-1F5E9E4E8533}" dt="2017-11-30T10:26:21.910" v="1817"/>
          <ac:spMkLst>
            <pc:docMk/>
            <pc:sldMk cId="347662630" sldId="292"/>
            <ac:spMk id="11" creationId="{552068F0-9726-49E1-A293-D2F355443DEB}"/>
          </ac:spMkLst>
        </pc:spChg>
        <pc:picChg chg="add del mod ord">
          <ac:chgData name="" userId="" providerId="" clId="Web-{5F3AF61E-B68B-4AA7-B47C-1F5E9E4E8533}" dt="2017-11-30T10:25:17.877" v="1767"/>
          <ac:picMkLst>
            <pc:docMk/>
            <pc:sldMk cId="347662630" sldId="292"/>
            <ac:picMk id="6" creationId="{06F4B1A3-61E4-41D9-B9F1-FFAE06EE50ED}"/>
          </ac:picMkLst>
        </pc:picChg>
        <pc:picChg chg="add mod">
          <ac:chgData name="" userId="" providerId="" clId="Web-{5F3AF61E-B68B-4AA7-B47C-1F5E9E4E8533}" dt="2017-11-30T10:26:05.019" v="1813"/>
          <ac:picMkLst>
            <pc:docMk/>
            <pc:sldMk cId="347662630" sldId="292"/>
            <ac:picMk id="7" creationId="{06F4B1A3-61E4-41D9-B9F1-FFAE06EE50ED}"/>
          </ac:picMkLst>
        </pc:picChg>
      </pc:sldChg>
      <pc:sldChg chg="addSp delSp modSp new mod setBg">
        <pc:chgData name="" userId="" providerId="" clId="Web-{5F3AF61E-B68B-4AA7-B47C-1F5E9E4E8533}" dt="2017-11-30T10:54:53.524" v="1959"/>
        <pc:sldMkLst>
          <pc:docMk/>
          <pc:sldMk cId="135206634" sldId="293"/>
        </pc:sldMkLst>
        <pc:spChg chg="mod">
          <ac:chgData name="" userId="" providerId="" clId="Web-{5F3AF61E-B68B-4AA7-B47C-1F5E9E4E8533}" dt="2017-11-30T10:52:46.706" v="1886"/>
          <ac:spMkLst>
            <pc:docMk/>
            <pc:sldMk cId="135206634" sldId="293"/>
            <ac:spMk id="2" creationId="{F4DA5D61-2FFB-462A-BB6C-FC2433C583A0}"/>
          </ac:spMkLst>
        </pc:spChg>
        <pc:spChg chg="del">
          <ac:chgData name="" userId="" providerId="" clId="Web-{5F3AF61E-B68B-4AA7-B47C-1F5E9E4E8533}" dt="2017-11-30T10:50:40.888" v="1822"/>
          <ac:spMkLst>
            <pc:docMk/>
            <pc:sldMk cId="135206634" sldId="293"/>
            <ac:spMk id="3" creationId="{6F68F892-C09D-41DB-A8ED-E78745A40E28}"/>
          </ac:spMkLst>
        </pc:spChg>
        <pc:spChg chg="add mod">
          <ac:chgData name="" userId="" providerId="" clId="Web-{5F3AF61E-B68B-4AA7-B47C-1F5E9E4E8533}" dt="2017-11-30T10:54:13.038" v="1947"/>
          <ac:spMkLst>
            <pc:docMk/>
            <pc:sldMk cId="135206634" sldId="293"/>
            <ac:spMk id="4" creationId="{FCE27A33-CB46-4EE1-BC33-F41DB43A30CC}"/>
          </ac:spMkLst>
        </pc:spChg>
        <pc:spChg chg="add mod">
          <ac:chgData name="" userId="" providerId="" clId="Web-{5F3AF61E-B68B-4AA7-B47C-1F5E9E4E8533}" dt="2017-11-30T10:53:47.162" v="1938"/>
          <ac:spMkLst>
            <pc:docMk/>
            <pc:sldMk cId="135206634" sldId="293"/>
            <ac:spMk id="8" creationId="{00000000-0000-0000-0000-000000000000}"/>
          </ac:spMkLst>
        </pc:spChg>
        <pc:spChg chg="add del">
          <ac:chgData name="" userId="" providerId="" clId="Web-{5F3AF61E-B68B-4AA7-B47C-1F5E9E4E8533}" dt="2017-11-30T10:52:32.831" v="1877"/>
          <ac:spMkLst>
            <pc:docMk/>
            <pc:sldMk cId="135206634" sldId="293"/>
            <ac:spMk id="9" creationId="{00000000-0000-0000-0000-000000000000}"/>
          </ac:spMkLst>
        </pc:spChg>
        <pc:spChg chg="add mod">
          <ac:chgData name="" userId="" providerId="" clId="Web-{5F3AF61E-B68B-4AA7-B47C-1F5E9E4E8533}" dt="2017-11-30T10:54:08.460" v="1946"/>
          <ac:spMkLst>
            <pc:docMk/>
            <pc:sldMk cId="135206634" sldId="293"/>
            <ac:spMk id="12" creationId="{0B4E15EF-CEEB-4CF0-A149-BDDF1C9ECBE3}"/>
          </ac:spMkLst>
        </pc:spChg>
        <pc:spChg chg="add mod">
          <ac:chgData name="" userId="" providerId="" clId="Web-{5F3AF61E-B68B-4AA7-B47C-1F5E9E4E8533}" dt="2017-11-30T10:54:32.508" v="1953"/>
          <ac:spMkLst>
            <pc:docMk/>
            <pc:sldMk cId="135206634" sldId="293"/>
            <ac:spMk id="13" creationId="{F995D42C-2392-4B76-A295-20ACE70C5DBD}"/>
          </ac:spMkLst>
        </pc:spChg>
        <pc:spChg chg="add mod">
          <ac:chgData name="" userId="" providerId="" clId="Web-{5F3AF61E-B68B-4AA7-B47C-1F5E9E4E8533}" dt="2017-11-30T10:54:53.524" v="1959"/>
          <ac:spMkLst>
            <pc:docMk/>
            <pc:sldMk cId="135206634" sldId="293"/>
            <ac:spMk id="14" creationId="{FDE96971-9A4C-4F37-9675-1CCB8B7272BD}"/>
          </ac:spMkLst>
        </pc:spChg>
        <pc:picChg chg="add">
          <ac:chgData name="" userId="" providerId="" clId="Web-{5F3AF61E-B68B-4AA7-B47C-1F5E9E4E8533}" dt="2017-11-30T10:52:34.065" v="1878"/>
          <ac:picMkLst>
            <pc:docMk/>
            <pc:sldMk cId="135206634" sldId="293"/>
            <ac:picMk id="6" creationId="{DC7A2C95-C02D-4654-ACF8-B2A05B4C7A32}"/>
          </ac:picMkLst>
        </pc:picChg>
        <pc:picChg chg="add del">
          <ac:chgData name="" userId="" providerId="" clId="Web-{5F3AF61E-B68B-4AA7-B47C-1F5E9E4E8533}" dt="2017-11-30T10:52:32.831" v="1877"/>
          <ac:picMkLst>
            <pc:docMk/>
            <pc:sldMk cId="135206634" sldId="293"/>
            <ac:picMk id="7" creationId="{DC7A2C95-C02D-4654-ACF8-B2A05B4C7A32}"/>
          </ac:picMkLst>
        </pc:picChg>
        <pc:picChg chg="add del mod ord">
          <ac:chgData name="" userId="" providerId="" clId="Web-{5F3AF61E-B68B-4AA7-B47C-1F5E9E4E8533}" dt="2017-11-30T10:52:34.065" v="1878"/>
          <ac:picMkLst>
            <pc:docMk/>
            <pc:sldMk cId="135206634" sldId="293"/>
            <ac:picMk id="9" creationId="{DC7A2C95-C02D-4654-ACF8-B2A05B4C7A32}"/>
          </ac:picMkLst>
        </pc:picChg>
      </pc:sldChg>
      <pc:sldChg chg="addSp delSp modSp new del">
        <pc:chgData name="" userId="" providerId="" clId="Web-{5F3AF61E-B68B-4AA7-B47C-1F5E9E4E8533}" dt="2017-11-30T10:44:54.966" v="1820"/>
        <pc:sldMkLst>
          <pc:docMk/>
          <pc:sldMk cId="3958071757" sldId="293"/>
        </pc:sldMkLst>
        <pc:spChg chg="del">
          <ac:chgData name="" userId="" providerId="" clId="Web-{5F3AF61E-B68B-4AA7-B47C-1F5E9E4E8533}" dt="2017-11-30T10:26:37.676" v="1819"/>
          <ac:spMkLst>
            <pc:docMk/>
            <pc:sldMk cId="3958071757" sldId="293"/>
            <ac:spMk id="3" creationId="{6BA96ACA-744D-42DC-8DBC-3184F8BBF8B0}"/>
          </ac:spMkLst>
        </pc:spChg>
        <pc:picChg chg="add mod ord">
          <ac:chgData name="" userId="" providerId="" clId="Web-{5F3AF61E-B68B-4AA7-B47C-1F5E9E4E8533}" dt="2017-11-30T10:26:37.676" v="1819"/>
          <ac:picMkLst>
            <pc:docMk/>
            <pc:sldMk cId="3958071757" sldId="293"/>
            <ac:picMk id="4" creationId="{0C705122-E2F8-447B-BC90-0A313FA62F7E}"/>
          </ac:picMkLst>
        </pc:picChg>
      </pc:sldChg>
      <pc:sldChg chg="addSp delSp modSp new mod ord setBg">
        <pc:chgData name="" userId="" providerId="" clId="Web-{5F3AF61E-B68B-4AA7-B47C-1F5E9E4E8533}" dt="2017-11-30T11:00:21.570" v="2081"/>
        <pc:sldMkLst>
          <pc:docMk/>
          <pc:sldMk cId="582998028" sldId="294"/>
        </pc:sldMkLst>
        <pc:spChg chg="mod">
          <ac:chgData name="" userId="" providerId="" clId="Web-{5F3AF61E-B68B-4AA7-B47C-1F5E9E4E8533}" dt="2017-11-30T10:58:56.801" v="2033"/>
          <ac:spMkLst>
            <pc:docMk/>
            <pc:sldMk cId="582998028" sldId="294"/>
            <ac:spMk id="2" creationId="{529357A3-86FB-40A5-931D-CF4325FEABC1}"/>
          </ac:spMkLst>
        </pc:spChg>
        <pc:spChg chg="del">
          <ac:chgData name="" userId="" providerId="" clId="Web-{5F3AF61E-B68B-4AA7-B47C-1F5E9E4E8533}" dt="2017-11-30T10:55:18.260" v="1961"/>
          <ac:spMkLst>
            <pc:docMk/>
            <pc:sldMk cId="582998028" sldId="294"/>
            <ac:spMk id="3" creationId="{FBE89FBE-975C-4EB3-81B5-3BE0D412DF8A}"/>
          </ac:spMkLst>
        </pc:spChg>
        <pc:spChg chg="add mod">
          <ac:chgData name="" userId="" providerId="" clId="Web-{5F3AF61E-B68B-4AA7-B47C-1F5E9E4E8533}" dt="2017-11-30T10:59:40.537" v="2069"/>
          <ac:spMkLst>
            <pc:docMk/>
            <pc:sldMk cId="582998028" sldId="294"/>
            <ac:spMk id="4" creationId="{8AD2F550-5D41-4CA7-BEEF-C3139EDCD71F}"/>
          </ac:spMkLst>
        </pc:spChg>
        <pc:spChg chg="add mod">
          <ac:chgData name="" userId="" providerId="" clId="Web-{5F3AF61E-B68B-4AA7-B47C-1F5E9E4E8533}" dt="2017-11-30T10:59:23.005" v="2064"/>
          <ac:spMkLst>
            <pc:docMk/>
            <pc:sldMk cId="582998028" sldId="294"/>
            <ac:spMk id="9" creationId="{00000000-0000-0000-0000-000000000000}"/>
          </ac:spMkLst>
        </pc:spChg>
        <pc:spChg chg="add mod">
          <ac:chgData name="" userId="" providerId="" clId="Web-{5F3AF61E-B68B-4AA7-B47C-1F5E9E4E8533}" dt="2017-11-30T11:00:08.539" v="2077"/>
          <ac:spMkLst>
            <pc:docMk/>
            <pc:sldMk cId="582998028" sldId="294"/>
            <ac:spMk id="11" creationId="{36CD0934-2E16-43BA-B8EC-BF79FC3083AB}"/>
          </ac:spMkLst>
        </pc:spChg>
        <pc:spChg chg="add mod">
          <ac:chgData name="" userId="" providerId="" clId="Web-{5F3AF61E-B68B-4AA7-B47C-1F5E9E4E8533}" dt="2017-11-30T11:00:03.476" v="2074"/>
          <ac:spMkLst>
            <pc:docMk/>
            <pc:sldMk cId="582998028" sldId="294"/>
            <ac:spMk id="13" creationId="{1ABB2D88-866C-46CA-8CCD-6B9735534924}"/>
          </ac:spMkLst>
        </pc:spChg>
        <pc:spChg chg="add mod">
          <ac:chgData name="" userId="" providerId="" clId="Web-{5F3AF61E-B68B-4AA7-B47C-1F5E9E4E8533}" dt="2017-11-30T11:00:21.570" v="2081"/>
          <ac:spMkLst>
            <pc:docMk/>
            <pc:sldMk cId="582998028" sldId="294"/>
            <ac:spMk id="14" creationId="{2195565F-D2CC-4D86-B6FC-F76EBB961477}"/>
          </ac:spMkLst>
        </pc:spChg>
        <pc:picChg chg="add del mod ord">
          <ac:chgData name="" userId="" providerId="" clId="Web-{5F3AF61E-B68B-4AA7-B47C-1F5E9E4E8533}" dt="2017-11-30T10:55:25.760" v="1962"/>
          <ac:picMkLst>
            <pc:docMk/>
            <pc:sldMk cId="582998028" sldId="294"/>
            <ac:picMk id="6" creationId="{35C46863-5FA0-4162-BB5B-6C829DC18A76}"/>
          </ac:picMkLst>
        </pc:picChg>
        <pc:picChg chg="add">
          <ac:chgData name="" userId="" providerId="" clId="Web-{5F3AF61E-B68B-4AA7-B47C-1F5E9E4E8533}" dt="2017-11-30T10:55:25.760" v="1962"/>
          <ac:picMkLst>
            <pc:docMk/>
            <pc:sldMk cId="582998028" sldId="294"/>
            <ac:picMk id="7" creationId="{35C46863-5FA0-4162-BB5B-6C829DC18A76}"/>
          </ac:picMkLst>
        </pc:picChg>
      </pc:sldChg>
      <pc:sldChg chg="addSp delSp modSp new mod setBg">
        <pc:chgData name="" userId="" providerId="" clId="Web-{5F3AF61E-B68B-4AA7-B47C-1F5E9E4E8533}" dt="2017-11-30T10:59:46.928" v="2070"/>
        <pc:sldMkLst>
          <pc:docMk/>
          <pc:sldMk cId="1654063091" sldId="295"/>
        </pc:sldMkLst>
        <pc:spChg chg="mod">
          <ac:chgData name="" userId="" providerId="" clId="Web-{5F3AF61E-B68B-4AA7-B47C-1F5E9E4E8533}" dt="2017-11-30T10:56:08.418" v="1972"/>
          <ac:spMkLst>
            <pc:docMk/>
            <pc:sldMk cId="1654063091" sldId="295"/>
            <ac:spMk id="2" creationId="{1B960E5C-ACD7-4B09-8F8B-C43456EF424F}"/>
          </ac:spMkLst>
        </pc:spChg>
        <pc:spChg chg="del">
          <ac:chgData name="" userId="" providerId="" clId="Web-{5F3AF61E-B68B-4AA7-B47C-1F5E9E4E8533}" dt="2017-11-30T10:55:49.105" v="1964"/>
          <ac:spMkLst>
            <pc:docMk/>
            <pc:sldMk cId="1654063091" sldId="295"/>
            <ac:spMk id="3" creationId="{A237D2F3-66D6-4914-9021-56D6F31DA498}"/>
          </ac:spMkLst>
        </pc:spChg>
        <pc:spChg chg="add mod">
          <ac:chgData name="" userId="" providerId="" clId="Web-{5F3AF61E-B68B-4AA7-B47C-1F5E9E4E8533}" dt="2017-11-30T10:59:46.928" v="2070"/>
          <ac:spMkLst>
            <pc:docMk/>
            <pc:sldMk cId="1654063091" sldId="295"/>
            <ac:spMk id="4" creationId="{4762671E-9642-48FD-ACB8-DC39B69920A4}"/>
          </ac:spMkLst>
        </pc:spChg>
        <pc:spChg chg="add mod">
          <ac:chgData name="" userId="" providerId="" clId="Web-{5F3AF61E-B68B-4AA7-B47C-1F5E9E4E8533}" dt="2017-11-30T10:58:25.065" v="2020"/>
          <ac:spMkLst>
            <pc:docMk/>
            <pc:sldMk cId="1654063091" sldId="295"/>
            <ac:spMk id="9" creationId="{00000000-0000-0000-0000-000000000000}"/>
          </ac:spMkLst>
        </pc:spChg>
        <pc:spChg chg="add mod">
          <ac:chgData name="" userId="" providerId="" clId="Web-{5F3AF61E-B68B-4AA7-B47C-1F5E9E4E8533}" dt="2017-11-30T10:58:38.566" v="2024"/>
          <ac:spMkLst>
            <pc:docMk/>
            <pc:sldMk cId="1654063091" sldId="295"/>
            <ac:spMk id="11" creationId="{B5CF7B5A-697D-4474-AEFC-98F88C2173A4}"/>
          </ac:spMkLst>
        </pc:spChg>
        <pc:picChg chg="add del mod ord">
          <ac:chgData name="" userId="" providerId="" clId="Web-{5F3AF61E-B68B-4AA7-B47C-1F5E9E4E8533}" dt="2017-11-30T10:55:56.809" v="1965"/>
          <ac:picMkLst>
            <pc:docMk/>
            <pc:sldMk cId="1654063091" sldId="295"/>
            <ac:picMk id="6" creationId="{80D6FF37-0C8B-4ACC-B4F6-14C1EF8494DB}"/>
          </ac:picMkLst>
        </pc:picChg>
        <pc:picChg chg="add">
          <ac:chgData name="" userId="" providerId="" clId="Web-{5F3AF61E-B68B-4AA7-B47C-1F5E9E4E8533}" dt="2017-11-30T10:55:56.809" v="1965"/>
          <ac:picMkLst>
            <pc:docMk/>
            <pc:sldMk cId="1654063091" sldId="295"/>
            <ac:picMk id="7" creationId="{80D6FF37-0C8B-4ACC-B4F6-14C1EF8494DB}"/>
          </ac:picMkLst>
        </pc:picChg>
      </pc:sldChg>
      <pc:sldChg chg="addSp delSp modSp new mod setBg">
        <pc:chgData name="" userId="" providerId="" clId="Web-{5F3AF61E-B68B-4AA7-B47C-1F5E9E4E8533}" dt="2017-11-30T11:05:34.725" v="2180"/>
        <pc:sldMkLst>
          <pc:docMk/>
          <pc:sldMk cId="613137637" sldId="296"/>
        </pc:sldMkLst>
        <pc:spChg chg="mod">
          <ac:chgData name="" userId="" providerId="" clId="Web-{5F3AF61E-B68B-4AA7-B47C-1F5E9E4E8533}" dt="2017-11-30T11:01:52.356" v="2090"/>
          <ac:spMkLst>
            <pc:docMk/>
            <pc:sldMk cId="613137637" sldId="296"/>
            <ac:spMk id="2" creationId="{BA76E0B6-0047-4C8B-9341-17C53ABB1613}"/>
          </ac:spMkLst>
        </pc:spChg>
        <pc:spChg chg="del">
          <ac:chgData name="" userId="" providerId="" clId="Web-{5F3AF61E-B68B-4AA7-B47C-1F5E9E4E8533}" dt="2017-11-30T11:01:32.277" v="2083"/>
          <ac:spMkLst>
            <pc:docMk/>
            <pc:sldMk cId="613137637" sldId="296"/>
            <ac:spMk id="3" creationId="{3575A4C0-E1DD-4196-B9D4-661FF3A50385}"/>
          </ac:spMkLst>
        </pc:spChg>
        <pc:spChg chg="add mod">
          <ac:chgData name="" userId="" providerId="" clId="Web-{5F3AF61E-B68B-4AA7-B47C-1F5E9E4E8533}" dt="2017-11-30T11:04:51.520" v="2162"/>
          <ac:spMkLst>
            <pc:docMk/>
            <pc:sldMk cId="613137637" sldId="296"/>
            <ac:spMk id="4" creationId="{2ED637EB-F1D5-4E7D-BC98-2F526684F450}"/>
          </ac:spMkLst>
        </pc:spChg>
        <pc:spChg chg="add mod">
          <ac:chgData name="" userId="" providerId="" clId="Web-{5F3AF61E-B68B-4AA7-B47C-1F5E9E4E8533}" dt="2017-11-30T11:04:47.660" v="2158"/>
          <ac:spMkLst>
            <pc:docMk/>
            <pc:sldMk cId="613137637" sldId="296"/>
            <ac:spMk id="9" creationId="{00000000-0000-0000-0000-000000000000}"/>
          </ac:spMkLst>
        </pc:spChg>
        <pc:spChg chg="add mod">
          <ac:chgData name="" userId="" providerId="" clId="Web-{5F3AF61E-B68B-4AA7-B47C-1F5E9E4E8533}" dt="2017-11-30T11:04:50.286" v="2161"/>
          <ac:spMkLst>
            <pc:docMk/>
            <pc:sldMk cId="613137637" sldId="296"/>
            <ac:spMk id="11" creationId="{5ED22697-7C67-4B6D-9017-B7246F104E72}"/>
          </ac:spMkLst>
        </pc:spChg>
        <pc:spChg chg="add mod">
          <ac:chgData name="" userId="" providerId="" clId="Web-{5F3AF61E-B68B-4AA7-B47C-1F5E9E4E8533}" dt="2017-11-30T11:05:34.725" v="2180"/>
          <ac:spMkLst>
            <pc:docMk/>
            <pc:sldMk cId="613137637" sldId="296"/>
            <ac:spMk id="13" creationId="{FEE89042-6E36-4EE1-8BAC-DD05B284C758}"/>
          </ac:spMkLst>
        </pc:spChg>
        <pc:spChg chg="add mod">
          <ac:chgData name="" userId="" providerId="" clId="Web-{5F3AF61E-B68B-4AA7-B47C-1F5E9E4E8533}" dt="2017-11-30T11:05:28.600" v="2176"/>
          <ac:spMkLst>
            <pc:docMk/>
            <pc:sldMk cId="613137637" sldId="296"/>
            <ac:spMk id="15" creationId="{85679732-93F6-4B05-A581-C0238498601C}"/>
          </ac:spMkLst>
        </pc:spChg>
        <pc:spChg chg="add mod">
          <ac:chgData name="" userId="" providerId="" clId="Web-{5F3AF61E-B68B-4AA7-B47C-1F5E9E4E8533}" dt="2017-11-30T11:05:21.131" v="2174"/>
          <ac:spMkLst>
            <pc:docMk/>
            <pc:sldMk cId="613137637" sldId="296"/>
            <ac:spMk id="16" creationId="{95712D86-96CF-4A39-BFF3-C85634F55CC6}"/>
          </ac:spMkLst>
        </pc:spChg>
        <pc:spChg chg="add mod">
          <ac:chgData name="" userId="" providerId="" clId="Web-{5F3AF61E-B68B-4AA7-B47C-1F5E9E4E8533}" dt="2017-11-30T11:05:15.255" v="2170"/>
          <ac:spMkLst>
            <pc:docMk/>
            <pc:sldMk cId="613137637" sldId="296"/>
            <ac:spMk id="17" creationId="{51F87783-7BD8-4578-A861-2DE76F51E0E0}"/>
          </ac:spMkLst>
        </pc:spChg>
        <pc:picChg chg="add del mod ord">
          <ac:chgData name="" userId="" providerId="" clId="Web-{5F3AF61E-B68B-4AA7-B47C-1F5E9E4E8533}" dt="2017-11-30T11:01:39.355" v="2084"/>
          <ac:picMkLst>
            <pc:docMk/>
            <pc:sldMk cId="613137637" sldId="296"/>
            <ac:picMk id="6" creationId="{F5D584AA-01AD-4F34-A45A-35AC9D58E4F8}"/>
          </ac:picMkLst>
        </pc:picChg>
        <pc:picChg chg="add">
          <ac:chgData name="" userId="" providerId="" clId="Web-{5F3AF61E-B68B-4AA7-B47C-1F5E9E4E8533}" dt="2017-11-30T11:01:39.355" v="2084"/>
          <ac:picMkLst>
            <pc:docMk/>
            <pc:sldMk cId="613137637" sldId="296"/>
            <ac:picMk id="7" creationId="{F5D584AA-01AD-4F34-A45A-35AC9D58E4F8}"/>
          </ac:picMkLst>
        </pc:picChg>
      </pc:sldChg>
      <pc:sldChg chg="addSp delSp modSp new mod setBg">
        <pc:chgData name="" userId="" providerId="" clId="Web-{5F3AF61E-B68B-4AA7-B47C-1F5E9E4E8533}" dt="2017-11-30T11:18:08.618" v="2285"/>
        <pc:sldMkLst>
          <pc:docMk/>
          <pc:sldMk cId="2156696213" sldId="297"/>
        </pc:sldMkLst>
        <pc:spChg chg="mod">
          <ac:chgData name="" userId="" providerId="" clId="Web-{5F3AF61E-B68B-4AA7-B47C-1F5E9E4E8533}" dt="2017-11-30T11:15:52.096" v="2186"/>
          <ac:spMkLst>
            <pc:docMk/>
            <pc:sldMk cId="2156696213" sldId="297"/>
            <ac:spMk id="2" creationId="{8667FDDC-58F1-45EE-A7C2-5C1F0DB42DCE}"/>
          </ac:spMkLst>
        </pc:spChg>
        <pc:spChg chg="del">
          <ac:chgData name="" userId="" providerId="" clId="Web-{5F3AF61E-B68B-4AA7-B47C-1F5E9E4E8533}" dt="2017-11-30T11:15:24.064" v="2182"/>
          <ac:spMkLst>
            <pc:docMk/>
            <pc:sldMk cId="2156696213" sldId="297"/>
            <ac:spMk id="3" creationId="{0611871D-86A6-473B-BE64-7CBE4FA8A458}"/>
          </ac:spMkLst>
        </pc:spChg>
        <pc:spChg chg="add mod">
          <ac:chgData name="" userId="" providerId="" clId="Web-{5F3AF61E-B68B-4AA7-B47C-1F5E9E4E8533}" dt="2017-11-30T11:17:22.101" v="2250"/>
          <ac:spMkLst>
            <pc:docMk/>
            <pc:sldMk cId="2156696213" sldId="297"/>
            <ac:spMk id="4" creationId="{C0BB2B68-266C-45AA-90F2-01EF710B330F}"/>
          </ac:spMkLst>
        </pc:spChg>
        <pc:spChg chg="add mod">
          <ac:chgData name="" userId="" providerId="" clId="Web-{5F3AF61E-B68B-4AA7-B47C-1F5E9E4E8533}" dt="2017-11-30T11:18:08.618" v="2285"/>
          <ac:spMkLst>
            <pc:docMk/>
            <pc:sldMk cId="2156696213" sldId="297"/>
            <ac:spMk id="9" creationId="{00000000-0000-0000-0000-000000000000}"/>
          </ac:spMkLst>
        </pc:spChg>
        <pc:picChg chg="add del mod ord">
          <ac:chgData name="" userId="" providerId="" clId="Web-{5F3AF61E-B68B-4AA7-B47C-1F5E9E4E8533}" dt="2017-11-30T11:15:38.971" v="2183"/>
          <ac:picMkLst>
            <pc:docMk/>
            <pc:sldMk cId="2156696213" sldId="297"/>
            <ac:picMk id="6" creationId="{B4F88784-F1C1-4CCA-9A49-5AA151183D90}"/>
          </ac:picMkLst>
        </pc:picChg>
        <pc:picChg chg="add">
          <ac:chgData name="" userId="" providerId="" clId="Web-{5F3AF61E-B68B-4AA7-B47C-1F5E9E4E8533}" dt="2017-11-30T11:15:38.971" v="2183"/>
          <ac:picMkLst>
            <pc:docMk/>
            <pc:sldMk cId="2156696213" sldId="297"/>
            <ac:picMk id="7" creationId="{B4F88784-F1C1-4CCA-9A49-5AA151183D90}"/>
          </ac:picMkLst>
        </pc:picChg>
      </pc:sldChg>
      <pc:sldChg chg="addSp delSp modSp new mod setBg">
        <pc:chgData name="" userId="" providerId="" clId="Web-{5F3AF61E-B68B-4AA7-B47C-1F5E9E4E8533}" dt="2017-11-30T12:01:33.318" v="2368"/>
        <pc:sldMkLst>
          <pc:docMk/>
          <pc:sldMk cId="1685626913" sldId="298"/>
        </pc:sldMkLst>
        <pc:spChg chg="mod">
          <ac:chgData name="" userId="" providerId="" clId="Web-{5F3AF61E-B68B-4AA7-B47C-1F5E9E4E8533}" dt="2017-11-30T11:58:39.248" v="2295"/>
          <ac:spMkLst>
            <pc:docMk/>
            <pc:sldMk cId="1685626913" sldId="298"/>
            <ac:spMk id="2" creationId="{EC4CAE5F-3C8C-4619-BDBC-8230C56D23A1}"/>
          </ac:spMkLst>
        </pc:spChg>
        <pc:spChg chg="add mod">
          <ac:chgData name="" userId="" providerId="" clId="Web-{5F3AF61E-B68B-4AA7-B47C-1F5E9E4E8533}" dt="2017-11-30T11:59:43.438" v="2337"/>
          <ac:spMkLst>
            <pc:docMk/>
            <pc:sldMk cId="1685626913" sldId="298"/>
            <ac:spMk id="3" creationId="{652FC575-359C-4BEE-953F-262F881A24AF}"/>
          </ac:spMkLst>
        </pc:spChg>
        <pc:spChg chg="del">
          <ac:chgData name="" userId="" providerId="" clId="Web-{5F3AF61E-B68B-4AA7-B47C-1F5E9E4E8533}" dt="2017-11-30T11:18:28.588" v="2288"/>
          <ac:spMkLst>
            <pc:docMk/>
            <pc:sldMk cId="1685626913" sldId="298"/>
            <ac:spMk id="3" creationId="{B56CDD7B-9EFD-4E07-B4BB-3FFA5A2A551C}"/>
          </ac:spMkLst>
        </pc:spChg>
        <pc:spChg chg="add mod">
          <ac:chgData name="" userId="" providerId="" clId="Web-{5F3AF61E-B68B-4AA7-B47C-1F5E9E4E8533}" dt="2017-11-30T12:01:33.318" v="2368"/>
          <ac:spMkLst>
            <pc:docMk/>
            <pc:sldMk cId="1685626913" sldId="298"/>
            <ac:spMk id="4" creationId="{77B56EC0-EB9D-4852-9CA1-7F0379DC6503}"/>
          </ac:spMkLst>
        </pc:spChg>
        <pc:spChg chg="add mod">
          <ac:chgData name="" userId="" providerId="" clId="Web-{5F3AF61E-B68B-4AA7-B47C-1F5E9E4E8533}" dt="2017-11-30T12:01:29.177" v="2367"/>
          <ac:spMkLst>
            <pc:docMk/>
            <pc:sldMk cId="1685626913" sldId="298"/>
            <ac:spMk id="6" creationId="{946870DA-0E84-4507-B9D6-F25C548CC90D}"/>
          </ac:spMkLst>
        </pc:spChg>
        <pc:spChg chg="add mod">
          <ac:chgData name="" userId="" providerId="" clId="Web-{5F3AF61E-B68B-4AA7-B47C-1F5E9E4E8533}" dt="2017-11-30T12:00:56.926" v="2363"/>
          <ac:spMkLst>
            <pc:docMk/>
            <pc:sldMk cId="1685626913" sldId="298"/>
            <ac:spMk id="8" creationId="{4120BE48-1270-4EAB-B911-14C35C62B721}"/>
          </ac:spMkLst>
        </pc:spChg>
        <pc:spChg chg="add mod">
          <ac:chgData name="" userId="" providerId="" clId="Web-{5F3AF61E-B68B-4AA7-B47C-1F5E9E4E8533}" dt="2017-11-30T12:00:44.597" v="2358"/>
          <ac:spMkLst>
            <pc:docMk/>
            <pc:sldMk cId="1685626913" sldId="298"/>
            <ac:spMk id="9" creationId="{00000000-0000-0000-0000-000000000000}"/>
          </ac:spMkLst>
        </pc:spChg>
        <pc:picChg chg="add del mod ord">
          <ac:chgData name="" userId="" providerId="" clId="Web-{5F3AF61E-B68B-4AA7-B47C-1F5E9E4E8533}" dt="2017-11-30T11:18:36.463" v="2289"/>
          <ac:picMkLst>
            <pc:docMk/>
            <pc:sldMk cId="1685626913" sldId="298"/>
            <ac:picMk id="6" creationId="{BCF36DF0-49DE-4523-8634-1F026BA80CD3}"/>
          </ac:picMkLst>
        </pc:picChg>
        <pc:picChg chg="add mod">
          <ac:chgData name="" userId="" providerId="" clId="Web-{5F3AF61E-B68B-4AA7-B47C-1F5E9E4E8533}" dt="2017-11-30T11:58:34.357" v="2292"/>
          <ac:picMkLst>
            <pc:docMk/>
            <pc:sldMk cId="1685626913" sldId="298"/>
            <ac:picMk id="7" creationId="{BCF36DF0-49DE-4523-8634-1F026BA80CD3}"/>
          </ac:picMkLst>
        </pc:picChg>
      </pc:sldChg>
      <pc:sldChg chg="addSp delSp modSp new mod setBg">
        <pc:chgData name="" userId="" providerId="" clId="Web-{5F3AF61E-B68B-4AA7-B47C-1F5E9E4E8533}" dt="2017-11-30T12:06:05.205" v="2499"/>
        <pc:sldMkLst>
          <pc:docMk/>
          <pc:sldMk cId="1435813196" sldId="299"/>
        </pc:sldMkLst>
        <pc:spChg chg="mod">
          <ac:chgData name="" userId="" providerId="" clId="Web-{5F3AF61E-B68B-4AA7-B47C-1F5E9E4E8533}" dt="2017-11-30T12:02:32.243" v="2375"/>
          <ac:spMkLst>
            <pc:docMk/>
            <pc:sldMk cId="1435813196" sldId="299"/>
            <ac:spMk id="2" creationId="{99CAF9EA-2E99-4F6B-827F-0AFC09817259}"/>
          </ac:spMkLst>
        </pc:spChg>
        <pc:spChg chg="del">
          <ac:chgData name="" userId="" providerId="" clId="Web-{5F3AF61E-B68B-4AA7-B47C-1F5E9E4E8533}" dt="2017-11-30T12:01:48.444" v="2369"/>
          <ac:spMkLst>
            <pc:docMk/>
            <pc:sldMk cId="1435813196" sldId="299"/>
            <ac:spMk id="3" creationId="{EE84C2DA-801D-4945-B31D-45AAE255BC2B}"/>
          </ac:spMkLst>
        </pc:spChg>
        <pc:spChg chg="add mod">
          <ac:chgData name="" userId="" providerId="" clId="Web-{5F3AF61E-B68B-4AA7-B47C-1F5E9E4E8533}" dt="2017-11-30T12:04:52.874" v="2483"/>
          <ac:spMkLst>
            <pc:docMk/>
            <pc:sldMk cId="1435813196" sldId="299"/>
            <ac:spMk id="4" creationId="{EEFB48D8-5DD8-4712-9F43-813CEB3A7B10}"/>
          </ac:spMkLst>
        </pc:spChg>
        <pc:spChg chg="add mod">
          <ac:chgData name="" userId="" providerId="" clId="Web-{5F3AF61E-B68B-4AA7-B47C-1F5E9E4E8533}" dt="2017-11-30T12:04:27.638" v="2473"/>
          <ac:spMkLst>
            <pc:docMk/>
            <pc:sldMk cId="1435813196" sldId="299"/>
            <ac:spMk id="9" creationId="{00000000-0000-0000-0000-000000000000}"/>
          </ac:spMkLst>
        </pc:spChg>
        <pc:spChg chg="add mod">
          <ac:chgData name="" userId="" providerId="" clId="Web-{5F3AF61E-B68B-4AA7-B47C-1F5E9E4E8533}" dt="2017-11-30T12:05:40.001" v="2493"/>
          <ac:spMkLst>
            <pc:docMk/>
            <pc:sldMk cId="1435813196" sldId="299"/>
            <ac:spMk id="11" creationId="{0F9D2FDA-F09D-40DE-A8CA-7366C5BA5BED}"/>
          </ac:spMkLst>
        </pc:spChg>
        <pc:spChg chg="add mod">
          <ac:chgData name="" userId="" providerId="" clId="Web-{5F3AF61E-B68B-4AA7-B47C-1F5E9E4E8533}" dt="2017-11-30T12:05:31.532" v="2492"/>
          <ac:spMkLst>
            <pc:docMk/>
            <pc:sldMk cId="1435813196" sldId="299"/>
            <ac:spMk id="13" creationId="{6EE6238C-9583-43AF-9D50-F546FA6C8AFB}"/>
          </ac:spMkLst>
        </pc:spChg>
        <pc:spChg chg="add mod">
          <ac:chgData name="" userId="" providerId="" clId="Web-{5F3AF61E-B68B-4AA7-B47C-1F5E9E4E8533}" dt="2017-11-30T12:05:24.735" v="2491"/>
          <ac:spMkLst>
            <pc:docMk/>
            <pc:sldMk cId="1435813196" sldId="299"/>
            <ac:spMk id="15" creationId="{6C38CC03-6D37-4FF2-9D9A-BDDAD52AA81F}"/>
          </ac:spMkLst>
        </pc:spChg>
        <pc:spChg chg="add mod">
          <ac:chgData name="" userId="" providerId="" clId="Web-{5F3AF61E-B68B-4AA7-B47C-1F5E9E4E8533}" dt="2017-11-30T12:05:00.984" v="2485"/>
          <ac:spMkLst>
            <pc:docMk/>
            <pc:sldMk cId="1435813196" sldId="299"/>
            <ac:spMk id="17" creationId="{BB1A0BF5-89BE-4878-8F33-30B41D7DA32A}"/>
          </ac:spMkLst>
        </pc:spChg>
        <pc:spChg chg="add mod">
          <ac:chgData name="" userId="" providerId="" clId="Web-{5F3AF61E-B68B-4AA7-B47C-1F5E9E4E8533}" dt="2017-11-30T12:05:14.937" v="2489"/>
          <ac:spMkLst>
            <pc:docMk/>
            <pc:sldMk cId="1435813196" sldId="299"/>
            <ac:spMk id="19" creationId="{667B10A0-7D67-433E-8567-3436E8A6E291}"/>
          </ac:spMkLst>
        </pc:spChg>
        <pc:spChg chg="add mod">
          <ac:chgData name="" userId="" providerId="" clId="Web-{5F3AF61E-B68B-4AA7-B47C-1F5E9E4E8533}" dt="2017-11-30T12:05:52.689" v="2496"/>
          <ac:spMkLst>
            <pc:docMk/>
            <pc:sldMk cId="1435813196" sldId="299"/>
            <ac:spMk id="20" creationId="{60DAC829-73A1-4DAF-AB75-71D5DCCBA6B4}"/>
          </ac:spMkLst>
        </pc:spChg>
        <pc:spChg chg="add mod">
          <ac:chgData name="" userId="" providerId="" clId="Web-{5F3AF61E-B68B-4AA7-B47C-1F5E9E4E8533}" dt="2017-11-30T12:06:05.205" v="2499"/>
          <ac:spMkLst>
            <pc:docMk/>
            <pc:sldMk cId="1435813196" sldId="299"/>
            <ac:spMk id="21" creationId="{73FBD7A9-C596-4C52-9D55-8AF733F6CBC0}"/>
          </ac:spMkLst>
        </pc:spChg>
        <pc:picChg chg="add del mod ord">
          <ac:chgData name="" userId="" providerId="" clId="Web-{5F3AF61E-B68B-4AA7-B47C-1F5E9E4E8533}" dt="2017-11-30T12:02:08.663" v="2370"/>
          <ac:picMkLst>
            <pc:docMk/>
            <pc:sldMk cId="1435813196" sldId="299"/>
            <ac:picMk id="6" creationId="{D3E007A4-10ED-4192-9C38-295FAD00B8BD}"/>
          </ac:picMkLst>
        </pc:picChg>
        <pc:picChg chg="add">
          <ac:chgData name="" userId="" providerId="" clId="Web-{5F3AF61E-B68B-4AA7-B47C-1F5E9E4E8533}" dt="2017-11-30T12:02:08.663" v="2370"/>
          <ac:picMkLst>
            <pc:docMk/>
            <pc:sldMk cId="1435813196" sldId="299"/>
            <ac:picMk id="7" creationId="{D3E007A4-10ED-4192-9C38-295FAD00B8BD}"/>
          </ac:picMkLst>
        </pc:picChg>
      </pc:sldChg>
      <pc:sldChg chg="addSp delSp modSp new mod setBg">
        <pc:chgData name="" userId="" providerId="" clId="Web-{5F3AF61E-B68B-4AA7-B47C-1F5E9E4E8533}" dt="2017-11-30T12:09:48.840" v="2590"/>
        <pc:sldMkLst>
          <pc:docMk/>
          <pc:sldMk cId="220475313" sldId="300"/>
        </pc:sldMkLst>
        <pc:spChg chg="mod">
          <ac:chgData name="" userId="" providerId="" clId="Web-{5F3AF61E-B68B-4AA7-B47C-1F5E9E4E8533}" dt="2017-11-30T12:06:48.770" v="2512"/>
          <ac:spMkLst>
            <pc:docMk/>
            <pc:sldMk cId="220475313" sldId="300"/>
            <ac:spMk id="2" creationId="{5A9109B6-ED98-43CD-A752-E5F6F5554D99}"/>
          </ac:spMkLst>
        </pc:spChg>
        <pc:spChg chg="del">
          <ac:chgData name="" userId="" providerId="" clId="Web-{5F3AF61E-B68B-4AA7-B47C-1F5E9E4E8533}" dt="2017-11-30T12:06:17.862" v="2502"/>
          <ac:spMkLst>
            <pc:docMk/>
            <pc:sldMk cId="220475313" sldId="300"/>
            <ac:spMk id="3" creationId="{0A26B6A7-EA3A-4264-A072-5B088059E6BA}"/>
          </ac:spMkLst>
        </pc:spChg>
        <pc:spChg chg="add mod">
          <ac:chgData name="" userId="" providerId="" clId="Web-{5F3AF61E-B68B-4AA7-B47C-1F5E9E4E8533}" dt="2017-11-30T12:09:05.120" v="2573"/>
          <ac:spMkLst>
            <pc:docMk/>
            <pc:sldMk cId="220475313" sldId="300"/>
            <ac:spMk id="4" creationId="{89AE3992-6296-435A-8565-87F25618DAB9}"/>
          </ac:spMkLst>
        </pc:spChg>
        <pc:spChg chg="add mod">
          <ac:chgData name="" userId="" providerId="" clId="Web-{5F3AF61E-B68B-4AA7-B47C-1F5E9E4E8533}" dt="2017-11-30T12:08:19.086" v="2559"/>
          <ac:spMkLst>
            <pc:docMk/>
            <pc:sldMk cId="220475313" sldId="300"/>
            <ac:spMk id="9" creationId="{00000000-0000-0000-0000-000000000000}"/>
          </ac:spMkLst>
        </pc:spChg>
        <pc:spChg chg="add mod">
          <ac:chgData name="" userId="" providerId="" clId="Web-{5F3AF61E-B68B-4AA7-B47C-1F5E9E4E8533}" dt="2017-11-30T12:08:58.104" v="2571"/>
          <ac:spMkLst>
            <pc:docMk/>
            <pc:sldMk cId="220475313" sldId="300"/>
            <ac:spMk id="11" creationId="{92BB5C39-6CAD-4A2C-9187-D9996A4EA1F8}"/>
          </ac:spMkLst>
        </pc:spChg>
        <pc:spChg chg="add mod">
          <ac:chgData name="" userId="" providerId="" clId="Web-{5F3AF61E-B68B-4AA7-B47C-1F5E9E4E8533}" dt="2017-11-30T12:09:48.840" v="2590"/>
          <ac:spMkLst>
            <pc:docMk/>
            <pc:sldMk cId="220475313" sldId="300"/>
            <ac:spMk id="12" creationId="{318D10CD-A716-4149-9595-FE7B5235E56F}"/>
          </ac:spMkLst>
        </pc:spChg>
        <pc:spChg chg="add mod">
          <ac:chgData name="" userId="" providerId="" clId="Web-{5F3AF61E-B68B-4AA7-B47C-1F5E9E4E8533}" dt="2017-11-30T12:09:40.121" v="2589"/>
          <ac:spMkLst>
            <pc:docMk/>
            <pc:sldMk cId="220475313" sldId="300"/>
            <ac:spMk id="13" creationId="{F540D177-EBE7-458A-B590-AC0A9DFA47B5}"/>
          </ac:spMkLst>
        </pc:spChg>
        <pc:picChg chg="add del mod ord">
          <ac:chgData name="" userId="" providerId="" clId="Web-{5F3AF61E-B68B-4AA7-B47C-1F5E9E4E8533}" dt="2017-11-30T12:06:29.613" v="2503"/>
          <ac:picMkLst>
            <pc:docMk/>
            <pc:sldMk cId="220475313" sldId="300"/>
            <ac:picMk id="6" creationId="{6D9A5410-32C3-4A38-9BF5-2DEB2D392A53}"/>
          </ac:picMkLst>
        </pc:picChg>
        <pc:picChg chg="add">
          <ac:chgData name="" userId="" providerId="" clId="Web-{5F3AF61E-B68B-4AA7-B47C-1F5E9E4E8533}" dt="2017-11-30T12:06:29.613" v="2503"/>
          <ac:picMkLst>
            <pc:docMk/>
            <pc:sldMk cId="220475313" sldId="300"/>
            <ac:picMk id="7" creationId="{6D9A5410-32C3-4A38-9BF5-2DEB2D392A53}"/>
          </ac:picMkLst>
        </pc:picChg>
      </pc:sldChg>
      <pc:sldChg chg="new">
        <pc:chgData name="" userId="" providerId="" clId="Web-{5F3AF61E-B68B-4AA7-B47C-1F5E9E4E8533}" dt="2017-11-30T12:09:54.059" v="2591"/>
        <pc:sldMkLst>
          <pc:docMk/>
          <pc:sldMk cId="1446329075" sldId="301"/>
        </pc:sldMkLst>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441ECF-1474-48B7-84CF-1A023AA42C44}" type="datetimeFigureOut">
              <a:rPr lang="en-US"/>
              <a:t>11/30/2017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17024A-8D72-4D98-8877-DD85FBF9990F}" type="slidenum">
              <a:rPr lang="en-US"/>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F17024A-8D72-4D98-8877-DD85FBF9990F}" type="slidenum">
              <a:rPr lang="en-US"/>
              <a:t>1</a:t>
            </a:fld>
            <a:endParaRPr lang="en-US"/>
          </a:p>
        </p:txBody>
      </p:sp>
    </p:spTree>
    <p:extLst>
      <p:ext uri="{BB962C8B-B14F-4D97-AF65-F5344CB8AC3E}">
        <p14:creationId xmlns:p14="http://schemas.microsoft.com/office/powerpoint/2010/main" val="246042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F17024A-8D72-4D98-8877-DD85FBF9990F}" type="slidenum">
              <a:rPr lang="en-US"/>
              <a:t>2</a:t>
            </a:fld>
            <a:endParaRPr lang="en-US"/>
          </a:p>
        </p:txBody>
      </p:sp>
    </p:spTree>
    <p:extLst>
      <p:ext uri="{BB962C8B-B14F-4D97-AF65-F5344CB8AC3E}">
        <p14:creationId xmlns:p14="http://schemas.microsoft.com/office/powerpoint/2010/main" val="21667063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F17024A-8D72-4D98-8877-DD85FBF9990F}" type="slidenum">
              <a:rPr lang="en-US"/>
              <a:t>3</a:t>
            </a:fld>
            <a:endParaRPr lang="en-US"/>
          </a:p>
        </p:txBody>
      </p:sp>
    </p:spTree>
    <p:extLst>
      <p:ext uri="{BB962C8B-B14F-4D97-AF65-F5344CB8AC3E}">
        <p14:creationId xmlns:p14="http://schemas.microsoft.com/office/powerpoint/2010/main" val="206910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F17024A-8D72-4D98-8877-DD85FBF9990F}" type="slidenum">
              <a:rPr lang="en-US"/>
              <a:t>4</a:t>
            </a:fld>
            <a:endParaRPr lang="en-US"/>
          </a:p>
        </p:txBody>
      </p:sp>
    </p:spTree>
    <p:extLst>
      <p:ext uri="{BB962C8B-B14F-4D97-AF65-F5344CB8AC3E}">
        <p14:creationId xmlns:p14="http://schemas.microsoft.com/office/powerpoint/2010/main" val="6139022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F17024A-8D72-4D98-8877-DD85FBF9990F}" type="slidenum">
              <a:rPr lang="en-US"/>
              <a:t>5</a:t>
            </a:fld>
            <a:endParaRPr lang="en-US"/>
          </a:p>
        </p:txBody>
      </p:sp>
    </p:spTree>
    <p:extLst>
      <p:ext uri="{BB962C8B-B14F-4D97-AF65-F5344CB8AC3E}">
        <p14:creationId xmlns:p14="http://schemas.microsoft.com/office/powerpoint/2010/main" val="10610450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F17024A-8D72-4D98-8877-DD85FBF9990F}" type="slidenum">
              <a:rPr lang="en-US"/>
              <a:t>6</a:t>
            </a:fld>
            <a:endParaRPr lang="en-US"/>
          </a:p>
        </p:txBody>
      </p:sp>
    </p:spTree>
    <p:extLst>
      <p:ext uri="{BB962C8B-B14F-4D97-AF65-F5344CB8AC3E}">
        <p14:creationId xmlns:p14="http://schemas.microsoft.com/office/powerpoint/2010/main" val="29320290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11/30/2017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583169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11/30/2017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62049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7325174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5142604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1141410" y="4777381"/>
            <a:ext cx="9906001"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9199728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6310170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0074599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6241282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1697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751992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7788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11/30/2017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59475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11/30/2017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836255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11/30/2017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337640561"/>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11/30/2017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7697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11/30/2017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9322911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846CE7D5-CF57-46EF-B807-FDD0502418D4}" type="datetimeFigureOut">
              <a:rPr lang="en-US" smtClean="0"/>
              <a:t>11/30/2017</a:t>
            </a:fld>
            <a:endParaRPr lang="en-US"/>
          </a:p>
        </p:txBody>
      </p:sp>
      <p:sp>
        <p:nvSpPr>
          <p:cNvPr id="6" name="Footer Placeholder 5"/>
          <p:cNvSpPr>
            <a:spLocks noGrp="1"/>
          </p:cNvSpPr>
          <p:nvPr>
            <p:ph type="ftr" sz="quarter" idx="11"/>
          </p:nvPr>
        </p:nvSpPr>
        <p:spPr>
          <a:xfrm>
            <a:off x="1141412" y="5883275"/>
            <a:ext cx="5105400" cy="365125"/>
          </a:xfrm>
        </p:spPr>
        <p:txBody>
          <a:bodyPr/>
          <a:lstStyle/>
          <a:p>
            <a:endParaRPr lang="en-US"/>
          </a:p>
        </p:txBody>
      </p:sp>
      <p:sp>
        <p:nvSpPr>
          <p:cNvPr id="7" name="Slide Number Placeholder 6"/>
          <p:cNvSpPr>
            <a:spLocks noGrp="1"/>
          </p:cNvSpPr>
          <p:nvPr>
            <p:ph type="sldNum" sz="quarter" idx="12"/>
          </p:nvPr>
        </p:nvSpPr>
        <p:spPr>
          <a:xfrm>
            <a:off x="10742612" y="5883275"/>
            <a:ext cx="322567" cy="365125"/>
          </a:xfrm>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081185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846CE7D5-CF57-46EF-B807-FDD0502418D4}" type="datetimeFigureOut">
              <a:rPr lang="en-US" smtClean="0"/>
              <a:t>11/30/2017</a:t>
            </a:fld>
            <a:endParaRPr lang="en-US"/>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145216600"/>
      </p:ext>
    </p:extLst>
  </p:cSld>
  <p:clrMap bg1="dk1" tx1="lt1" bg2="dk2" tx2="lt2" accent1="accent1" accent2="accent2" accent3="accent3" accent4="accent4" accent5="accent5" accent6="accent6" hlink="hlink" folHlink="folHlink"/>
  <p:sldLayoutIdLst>
    <p:sldLayoutId id="2147484129" r:id="rId1"/>
    <p:sldLayoutId id="2147484130" r:id="rId2"/>
    <p:sldLayoutId id="2147484131" r:id="rId3"/>
    <p:sldLayoutId id="2147484132" r:id="rId4"/>
    <p:sldLayoutId id="2147484133" r:id="rId5"/>
    <p:sldLayoutId id="2147484134" r:id="rId6"/>
    <p:sldLayoutId id="2147484135" r:id="rId7"/>
    <p:sldLayoutId id="2147484136" r:id="rId8"/>
    <p:sldLayoutId id="2147484137" r:id="rId9"/>
    <p:sldLayoutId id="2147484138" r:id="rId10"/>
    <p:sldLayoutId id="2147484139" r:id="rId11"/>
    <p:sldLayoutId id="2147484140" r:id="rId12"/>
    <p:sldLayoutId id="2147484141" r:id="rId13"/>
    <p:sldLayoutId id="2147484142" r:id="rId14"/>
    <p:sldLayoutId id="2147484143" r:id="rId15"/>
    <p:sldLayoutId id="2147484144" r:id="rId16"/>
    <p:sldLayoutId id="2147484145" r:id="rId17"/>
  </p:sldLayoutIdLst>
  <p:txStyles>
    <p:title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alaska/" TargetMode="External"/><Relationship Id="rId4" Type="http://schemas.openxmlformats.org/officeDocument/2006/relationships/hyperlink" Target="http://.edu/"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Open SAR Toolkit</a:t>
            </a:r>
            <a:br>
              <a:rPr lang="en-US">
                <a:solidFill>
                  <a:schemeClr val="tx1"/>
                </a:solidFill>
              </a:rPr>
            </a:br>
            <a:r>
              <a:rPr lang="en-US"/>
              <a:t>-</a:t>
            </a:r>
            <a:br>
              <a:rPr lang="en-US">
                <a:solidFill>
                  <a:schemeClr val="tx1"/>
                </a:solidFill>
              </a:rPr>
            </a:br>
            <a:r>
              <a:rPr lang="en-US">
                <a:solidFill>
                  <a:srgbClr val="FFFFFF"/>
                </a:solidFill>
                <a:latin typeface="Century Gothic"/>
              </a:rPr>
              <a:t>Demo Lecture 1a</a:t>
            </a:r>
          </a:p>
        </p:txBody>
      </p:sp>
      <p:sp>
        <p:nvSpPr>
          <p:cNvPr id="3" name="Subtitle 2"/>
          <p:cNvSpPr>
            <a:spLocks noGrp="1"/>
          </p:cNvSpPr>
          <p:nvPr>
            <p:ph type="subTitle" idx="1"/>
          </p:nvPr>
        </p:nvSpPr>
        <p:spPr/>
        <p:txBody>
          <a:bodyPr/>
          <a:lstStyle/>
          <a:p>
            <a:endParaRPr lang="en-US"/>
          </a:p>
          <a:p>
            <a:r>
              <a:rPr lang="en-US"/>
              <a:t>Creating a single-polarized, radiometrically terrain corrected scene</a:t>
            </a:r>
            <a:endParaRPr lang="en-US">
              <a:solidFill>
                <a:schemeClr val="tx1"/>
              </a:solidFill>
            </a:endParaRPr>
          </a:p>
          <a:p>
            <a:r>
              <a:rPr lang="en-US"/>
              <a:t>with the Open SAR toolkit</a:t>
            </a:r>
            <a:endParaRPr lang="en-US">
              <a:solidFill>
                <a:schemeClr val="tx1"/>
              </a:solidFill>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sepal_ost_selection.png">
            <a:extLst>
              <a:ext uri="{FF2B5EF4-FFF2-40B4-BE49-F238E27FC236}">
                <a16:creationId xmlns:a16="http://schemas.microsoft.com/office/drawing/2014/main" id="{C93BD99D-DCEC-428D-B23F-842D029766FD}"/>
              </a:ext>
            </a:extLst>
          </p:cNvPr>
          <p:cNvPicPr>
            <a:picLocks noChangeAspect="1"/>
          </p:cNvPicPr>
          <p:nvPr/>
        </p:nvPicPr>
        <p:blipFill>
          <a:blip r:embed="rId3"/>
          <a:stretch>
            <a:fillRect/>
          </a:stretch>
        </p:blipFill>
        <p:spPr>
          <a:xfrm>
            <a:off x="4630994" y="1323677"/>
            <a:ext cx="6916633"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C8D7280D-72AC-4EB3-8306-8D2A6AFD9584}"/>
              </a:ext>
            </a:extLst>
          </p:cNvPr>
          <p:cNvSpPr>
            <a:spLocks noGrp="1"/>
          </p:cNvSpPr>
          <p:nvPr>
            <p:ph type="title"/>
          </p:nvPr>
        </p:nvSpPr>
        <p:spPr>
          <a:xfrm>
            <a:off x="643192" y="609600"/>
            <a:ext cx="3643674" cy="1905000"/>
          </a:xfrm>
        </p:spPr>
        <p:txBody>
          <a:bodyPr>
            <a:normAutofit/>
          </a:bodyPr>
          <a:lstStyle/>
          <a:p>
            <a:r>
              <a:rPr lang="en-US" sz="2800" dirty="0"/>
              <a:t>Selection II</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Select the </a:t>
            </a:r>
            <a:r>
              <a:rPr lang="en-US" sz="1800" i="1" dirty="0"/>
              <a:t>SAR TOOLKIT</a:t>
            </a:r>
            <a:endParaRPr lang="en-US" sz="1800" dirty="0" err="1"/>
          </a:p>
        </p:txBody>
      </p:sp>
    </p:spTree>
    <p:extLst>
      <p:ext uri="{BB962C8B-B14F-4D97-AF65-F5344CB8AC3E}">
        <p14:creationId xmlns:p14="http://schemas.microsoft.com/office/powerpoint/2010/main" val="491617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selection.png">
            <a:extLst>
              <a:ext uri="{FF2B5EF4-FFF2-40B4-BE49-F238E27FC236}">
                <a16:creationId xmlns:a16="http://schemas.microsoft.com/office/drawing/2014/main" id="{8594CBD7-5F66-4FD7-831F-6BF7E5A37381}"/>
              </a:ext>
            </a:extLst>
          </p:cNvPr>
          <p:cNvPicPr>
            <a:picLocks noChangeAspect="1"/>
          </p:cNvPicPr>
          <p:nvPr/>
        </p:nvPicPr>
        <p:blipFill>
          <a:blip r:embed="rId3"/>
          <a:stretch>
            <a:fillRect/>
          </a:stretch>
        </p:blipFill>
        <p:spPr>
          <a:xfrm>
            <a:off x="4630994" y="1323677"/>
            <a:ext cx="6916633"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317A9002-513D-45D4-B0D0-CDDEC4335CA6}"/>
              </a:ext>
            </a:extLst>
          </p:cNvPr>
          <p:cNvSpPr>
            <a:spLocks noGrp="1"/>
          </p:cNvSpPr>
          <p:nvPr>
            <p:ph type="title"/>
          </p:nvPr>
        </p:nvSpPr>
        <p:spPr>
          <a:xfrm>
            <a:off x="643192" y="609600"/>
            <a:ext cx="3643674" cy="1905000"/>
          </a:xfrm>
        </p:spPr>
        <p:txBody>
          <a:bodyPr>
            <a:normAutofit/>
          </a:bodyPr>
          <a:lstStyle/>
          <a:p>
            <a:r>
              <a:rPr lang="en-US" sz="2800" dirty="0"/>
              <a:t>OPEN Sar TOOLKIT</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Your screen should look like this</a:t>
            </a:r>
          </a:p>
          <a:p>
            <a:pPr lvl="1"/>
            <a:r>
              <a:rPr lang="en-US" sz="1600" dirty="0"/>
              <a:t>Processing menu on the left</a:t>
            </a:r>
          </a:p>
          <a:p>
            <a:pPr lvl="1"/>
            <a:r>
              <a:rPr lang="en-US" sz="1600" dirty="0"/>
              <a:t>Click on Sentinel-1</a:t>
            </a:r>
          </a:p>
        </p:txBody>
      </p:sp>
      <p:sp>
        <p:nvSpPr>
          <p:cNvPr id="4" name="Rectangle 3">
            <a:extLst>
              <a:ext uri="{FF2B5EF4-FFF2-40B4-BE49-F238E27FC236}">
                <a16:creationId xmlns:a16="http://schemas.microsoft.com/office/drawing/2014/main" id="{174608DE-CB11-46CE-B38F-1A072F9DCF89}"/>
              </a:ext>
            </a:extLst>
          </p:cNvPr>
          <p:cNvSpPr/>
          <p:nvPr/>
        </p:nvSpPr>
        <p:spPr>
          <a:xfrm>
            <a:off x="4686300" y="2600325"/>
            <a:ext cx="914400" cy="27460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31752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menu.png">
            <a:extLst>
              <a:ext uri="{FF2B5EF4-FFF2-40B4-BE49-F238E27FC236}">
                <a16:creationId xmlns:a16="http://schemas.microsoft.com/office/drawing/2014/main" id="{0B62C0A8-11A7-4557-A8FE-7B1263B7F250}"/>
              </a:ext>
            </a:extLst>
          </p:cNvPr>
          <p:cNvPicPr>
            <a:picLocks noChangeAspect="1"/>
          </p:cNvPicPr>
          <p:nvPr/>
        </p:nvPicPr>
        <p:blipFill>
          <a:blip r:embed="rId3"/>
          <a:stretch>
            <a:fillRect/>
          </a:stretch>
        </p:blipFill>
        <p:spPr>
          <a:xfrm>
            <a:off x="4630994" y="1323677"/>
            <a:ext cx="6916633"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8C90D0EA-5083-43A7-860D-A416668B64D3}"/>
              </a:ext>
            </a:extLst>
          </p:cNvPr>
          <p:cNvSpPr>
            <a:spLocks noGrp="1"/>
          </p:cNvSpPr>
          <p:nvPr>
            <p:ph type="title"/>
          </p:nvPr>
        </p:nvSpPr>
        <p:spPr>
          <a:xfrm>
            <a:off x="643192" y="609600"/>
            <a:ext cx="3643674" cy="1905000"/>
          </a:xfrm>
        </p:spPr>
        <p:txBody>
          <a:bodyPr>
            <a:normAutofit/>
          </a:bodyPr>
          <a:lstStyle/>
          <a:p>
            <a:r>
              <a:rPr lang="en-US" sz="2800" dirty="0"/>
              <a:t>Sentinel-1 menu</a:t>
            </a:r>
            <a:endParaRPr lang="en-US" dirty="0">
              <a:solidFill>
                <a:schemeClr val="tx1"/>
              </a:solidFill>
            </a:endParaRPr>
          </a:p>
        </p:txBody>
      </p:sp>
      <p:sp>
        <p:nvSpPr>
          <p:cNvPr id="9" name="Content Placeholder 8"/>
          <p:cNvSpPr>
            <a:spLocks noGrp="1"/>
          </p:cNvSpPr>
          <p:nvPr>
            <p:ph idx="1"/>
          </p:nvPr>
        </p:nvSpPr>
        <p:spPr>
          <a:xfrm>
            <a:off x="643192" y="2666999"/>
            <a:ext cx="3643674" cy="3216276"/>
          </a:xfrm>
        </p:spPr>
        <p:txBody>
          <a:bodyPr>
            <a:normAutofit/>
          </a:bodyPr>
          <a:lstStyle/>
          <a:p>
            <a:r>
              <a:rPr lang="en-US" sz="1600" dirty="0"/>
              <a:t>Divided by</a:t>
            </a:r>
            <a:endParaRPr lang="en-US" dirty="0"/>
          </a:p>
          <a:p>
            <a:pPr lvl="1"/>
            <a:r>
              <a:rPr lang="en-US" sz="1600" dirty="0"/>
              <a:t>1 Get data</a:t>
            </a:r>
          </a:p>
          <a:p>
            <a:pPr lvl="1"/>
            <a:r>
              <a:rPr lang="en-US" sz="1600" dirty="0"/>
              <a:t>2 GRD processors</a:t>
            </a:r>
          </a:p>
          <a:p>
            <a:pPr lvl="1"/>
            <a:r>
              <a:rPr lang="en-US" sz="1600" dirty="0"/>
              <a:t>3 SLC processors</a:t>
            </a:r>
          </a:p>
        </p:txBody>
      </p:sp>
    </p:spTree>
    <p:extLst>
      <p:ext uri="{BB962C8B-B14F-4D97-AF65-F5344CB8AC3E}">
        <p14:creationId xmlns:p14="http://schemas.microsoft.com/office/powerpoint/2010/main" val="3051376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menu.png">
            <a:extLst>
              <a:ext uri="{FF2B5EF4-FFF2-40B4-BE49-F238E27FC236}">
                <a16:creationId xmlns:a16="http://schemas.microsoft.com/office/drawing/2014/main" id="{0B62C0A8-11A7-4557-A8FE-7B1263B7F250}"/>
              </a:ext>
            </a:extLst>
          </p:cNvPr>
          <p:cNvPicPr>
            <a:picLocks noChangeAspect="1"/>
          </p:cNvPicPr>
          <p:nvPr/>
        </p:nvPicPr>
        <p:blipFill>
          <a:blip r:embed="rId3"/>
          <a:stretch>
            <a:fillRect/>
          </a:stretch>
        </p:blipFill>
        <p:spPr>
          <a:xfrm>
            <a:off x="4630994" y="1323677"/>
            <a:ext cx="6916633"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8C90D0EA-5083-43A7-860D-A416668B64D3}"/>
              </a:ext>
            </a:extLst>
          </p:cNvPr>
          <p:cNvSpPr>
            <a:spLocks noGrp="1"/>
          </p:cNvSpPr>
          <p:nvPr>
            <p:ph type="title"/>
          </p:nvPr>
        </p:nvSpPr>
        <p:spPr>
          <a:xfrm>
            <a:off x="643192" y="609600"/>
            <a:ext cx="3643674" cy="1905000"/>
          </a:xfrm>
        </p:spPr>
        <p:txBody>
          <a:bodyPr>
            <a:normAutofit/>
          </a:bodyPr>
          <a:lstStyle/>
          <a:p>
            <a:r>
              <a:rPr lang="en-US" sz="2800" dirty="0"/>
              <a:t>Get Sentinel-1 data</a:t>
            </a:r>
            <a:endParaRPr lang="en-US" dirty="0">
              <a:solidFill>
                <a:schemeClr val="tx1"/>
              </a:solidFill>
            </a:endParaRPr>
          </a:p>
        </p:txBody>
      </p:sp>
      <p:sp>
        <p:nvSpPr>
          <p:cNvPr id="9" name="Content Placeholder 8"/>
          <p:cNvSpPr>
            <a:spLocks noGrp="1"/>
          </p:cNvSpPr>
          <p:nvPr>
            <p:ph idx="1"/>
          </p:nvPr>
        </p:nvSpPr>
        <p:spPr>
          <a:xfrm>
            <a:off x="643192" y="2666999"/>
            <a:ext cx="3643674" cy="3216276"/>
          </a:xfrm>
        </p:spPr>
        <p:txBody>
          <a:bodyPr>
            <a:normAutofit/>
          </a:bodyPr>
          <a:lstStyle/>
          <a:p>
            <a:r>
              <a:rPr lang="en-US" sz="1600" dirty="0"/>
              <a:t>General workflow</a:t>
            </a:r>
            <a:endParaRPr lang="en-US" dirty="0"/>
          </a:p>
          <a:p>
            <a:pPr lvl="1"/>
            <a:r>
              <a:rPr lang="en-US" sz="1600" dirty="0"/>
              <a:t>1a Data Inventory</a:t>
            </a:r>
          </a:p>
          <a:p>
            <a:pPr lvl="2"/>
            <a:r>
              <a:rPr lang="en-US" sz="1400" dirty="0"/>
              <a:t>Creation of a OST inventory shapefile</a:t>
            </a:r>
          </a:p>
          <a:p>
            <a:pPr lvl="2"/>
            <a:r>
              <a:rPr lang="en-US" sz="1400" dirty="0"/>
              <a:t>Refinement of OST inventory shapefile using a GIS (recommended)</a:t>
            </a:r>
          </a:p>
          <a:p>
            <a:pPr lvl="1"/>
            <a:r>
              <a:rPr lang="en-US" sz="1600" dirty="0"/>
              <a:t>1b Data Download</a:t>
            </a:r>
          </a:p>
          <a:p>
            <a:pPr lvl="2"/>
            <a:r>
              <a:rPr lang="en-US" sz="1400" dirty="0"/>
              <a:t>Based on OST inventory shapefile </a:t>
            </a:r>
          </a:p>
        </p:txBody>
      </p:sp>
      <p:sp>
        <p:nvSpPr>
          <p:cNvPr id="3" name="Rectangle 2">
            <a:extLst>
              <a:ext uri="{FF2B5EF4-FFF2-40B4-BE49-F238E27FC236}">
                <a16:creationId xmlns:a16="http://schemas.microsoft.com/office/drawing/2014/main" id="{CBAAC76A-0770-4F3F-9BE8-9227143F7497}"/>
              </a:ext>
            </a:extLst>
          </p:cNvPr>
          <p:cNvSpPr/>
          <p:nvPr/>
        </p:nvSpPr>
        <p:spPr>
          <a:xfrm>
            <a:off x="4676775" y="2867025"/>
            <a:ext cx="914400" cy="51183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30108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menu.png">
            <a:extLst>
              <a:ext uri="{FF2B5EF4-FFF2-40B4-BE49-F238E27FC236}">
                <a16:creationId xmlns:a16="http://schemas.microsoft.com/office/drawing/2014/main" id="{0B62C0A8-11A7-4557-A8FE-7B1263B7F250}"/>
              </a:ext>
            </a:extLst>
          </p:cNvPr>
          <p:cNvPicPr>
            <a:picLocks noChangeAspect="1"/>
          </p:cNvPicPr>
          <p:nvPr/>
        </p:nvPicPr>
        <p:blipFill>
          <a:blip r:embed="rId3"/>
          <a:stretch>
            <a:fillRect/>
          </a:stretch>
        </p:blipFill>
        <p:spPr>
          <a:xfrm>
            <a:off x="4630994" y="1323677"/>
            <a:ext cx="6916633"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8C90D0EA-5083-43A7-860D-A416668B64D3}"/>
              </a:ext>
            </a:extLst>
          </p:cNvPr>
          <p:cNvSpPr>
            <a:spLocks noGrp="1"/>
          </p:cNvSpPr>
          <p:nvPr>
            <p:ph type="title"/>
          </p:nvPr>
        </p:nvSpPr>
        <p:spPr>
          <a:xfrm>
            <a:off x="643192" y="609600"/>
            <a:ext cx="3643674" cy="1905000"/>
          </a:xfrm>
        </p:spPr>
        <p:txBody>
          <a:bodyPr>
            <a:normAutofit/>
          </a:bodyPr>
          <a:lstStyle/>
          <a:p>
            <a:r>
              <a:rPr lang="en-US" sz="2800" dirty="0"/>
              <a:t>Data inventory</a:t>
            </a:r>
            <a:endParaRPr lang="en-US" dirty="0">
              <a:solidFill>
                <a:schemeClr val="tx1"/>
              </a:solidFill>
            </a:endParaRPr>
          </a:p>
        </p:txBody>
      </p:sp>
      <p:sp>
        <p:nvSpPr>
          <p:cNvPr id="9" name="Content Placeholder 8"/>
          <p:cNvSpPr>
            <a:spLocks noGrp="1"/>
          </p:cNvSpPr>
          <p:nvPr>
            <p:ph idx="1"/>
          </p:nvPr>
        </p:nvSpPr>
        <p:spPr>
          <a:xfrm>
            <a:off x="643192" y="2666999"/>
            <a:ext cx="3643674" cy="3216276"/>
          </a:xfrm>
        </p:spPr>
        <p:txBody>
          <a:bodyPr>
            <a:normAutofit/>
          </a:bodyPr>
          <a:lstStyle/>
          <a:p>
            <a:r>
              <a:rPr lang="en-US" sz="1600" dirty="0"/>
              <a:t>Search parameters for data pre- selection</a:t>
            </a:r>
            <a:endParaRPr lang="en-US" dirty="0"/>
          </a:p>
          <a:p>
            <a:r>
              <a:rPr lang="en-US" sz="1800" dirty="0"/>
              <a:t>Creates an </a:t>
            </a:r>
            <a:r>
              <a:rPr lang="en-US" sz="1800" i="1" dirty="0"/>
              <a:t>OST Inventory Shapefile</a:t>
            </a:r>
          </a:p>
          <a:p>
            <a:r>
              <a:rPr lang="en-US" sz="1800" dirty="0"/>
              <a:t>For now we'll skip the inventory and download the following OST inventory shapefile containing one scene</a:t>
            </a:r>
          </a:p>
          <a:p>
            <a:pPr lvl="1"/>
            <a:endParaRPr lang="en-US" sz="1600" dirty="0"/>
          </a:p>
        </p:txBody>
      </p:sp>
      <p:sp>
        <p:nvSpPr>
          <p:cNvPr id="3" name="Rectangle 2">
            <a:extLst>
              <a:ext uri="{FF2B5EF4-FFF2-40B4-BE49-F238E27FC236}">
                <a16:creationId xmlns:a16="http://schemas.microsoft.com/office/drawing/2014/main" id="{CBAAC76A-0770-4F3F-9BE8-9227143F7497}"/>
              </a:ext>
            </a:extLst>
          </p:cNvPr>
          <p:cNvSpPr/>
          <p:nvPr/>
        </p:nvSpPr>
        <p:spPr>
          <a:xfrm>
            <a:off x="4676775" y="2867025"/>
            <a:ext cx="914400" cy="51183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326549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inventory_ssv.png">
            <a:extLst>
              <a:ext uri="{FF2B5EF4-FFF2-40B4-BE49-F238E27FC236}">
                <a16:creationId xmlns:a16="http://schemas.microsoft.com/office/drawing/2014/main" id="{5E53B00C-E327-433C-A004-BC5DCD742CF3}"/>
              </a:ext>
            </a:extLst>
          </p:cNvPr>
          <p:cNvPicPr>
            <a:picLocks noChangeAspect="1"/>
          </p:cNvPicPr>
          <p:nvPr/>
        </p:nvPicPr>
        <p:blipFill>
          <a:blip r:embed="rId3"/>
          <a:stretch>
            <a:fillRect/>
          </a:stretch>
        </p:blipFill>
        <p:spPr>
          <a:xfrm>
            <a:off x="4630994" y="1263156"/>
            <a:ext cx="6916633" cy="4011646"/>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C4042517-38C0-4E38-A999-D13EC90D32F5}"/>
              </a:ext>
            </a:extLst>
          </p:cNvPr>
          <p:cNvSpPr>
            <a:spLocks noGrp="1"/>
          </p:cNvSpPr>
          <p:nvPr>
            <p:ph type="title"/>
          </p:nvPr>
        </p:nvSpPr>
        <p:spPr>
          <a:xfrm>
            <a:off x="643192" y="609600"/>
            <a:ext cx="3643674" cy="1905000"/>
          </a:xfrm>
        </p:spPr>
        <p:txBody>
          <a:bodyPr>
            <a:normAutofit/>
          </a:bodyPr>
          <a:lstStyle/>
          <a:p>
            <a:r>
              <a:rPr lang="en-US" sz="2800" dirty="0"/>
              <a:t>OST inventory shapefile</a:t>
            </a:r>
            <a:endParaRPr lang="en-US" dirty="0">
              <a:solidFill>
                <a:schemeClr val="tx1"/>
              </a:solidFill>
            </a:endParaRPr>
          </a:p>
        </p:txBody>
      </p:sp>
      <p:sp>
        <p:nvSpPr>
          <p:cNvPr id="9" name="Content Placeholder 8"/>
          <p:cNvSpPr>
            <a:spLocks noGrp="1"/>
          </p:cNvSpPr>
          <p:nvPr>
            <p:ph idx="1"/>
          </p:nvPr>
        </p:nvSpPr>
        <p:spPr>
          <a:xfrm>
            <a:off x="643192" y="2666999"/>
            <a:ext cx="3643674" cy="3216276"/>
          </a:xfrm>
        </p:spPr>
        <p:txBody>
          <a:bodyPr>
            <a:normAutofit lnSpcReduction="10000"/>
          </a:bodyPr>
          <a:lstStyle/>
          <a:p>
            <a:r>
              <a:rPr lang="en-US" sz="1600" dirty="0"/>
              <a:t>Contains the footprints and metadata of the scenes found by the data inventory</a:t>
            </a:r>
            <a:endParaRPr lang="en-US" dirty="0"/>
          </a:p>
          <a:p>
            <a:r>
              <a:rPr lang="en-US" sz="1600" dirty="0" err="1"/>
              <a:t>Product_id</a:t>
            </a:r>
            <a:r>
              <a:rPr lang="en-US" sz="1600" dirty="0"/>
              <a:t> refers to the download link </a:t>
            </a:r>
          </a:p>
          <a:p>
            <a:r>
              <a:rPr lang="en-US" sz="1800" dirty="0"/>
              <a:t>Example of 1 scene over Santa </a:t>
            </a:r>
            <a:r>
              <a:rPr lang="en-US" sz="1800" dirty="0" err="1"/>
              <a:t>cruz</a:t>
            </a:r>
            <a:r>
              <a:rPr lang="en-US" sz="1800" dirty="0"/>
              <a:t> </a:t>
            </a:r>
            <a:r>
              <a:rPr lang="en-US" sz="1800" dirty="0" err="1"/>
              <a:t>della</a:t>
            </a:r>
            <a:r>
              <a:rPr lang="en-US" sz="1800" dirty="0"/>
              <a:t> Sierra, Bolivia</a:t>
            </a:r>
          </a:p>
          <a:p>
            <a:r>
              <a:rPr lang="en-US" sz="1800" dirty="0"/>
              <a:t>Link: https://www.dropbox.com/s/iv3jynbpjo2ps6m/s1_ssv_example.zip?dl=0</a:t>
            </a:r>
          </a:p>
        </p:txBody>
      </p:sp>
    </p:spTree>
    <p:extLst>
      <p:ext uri="{BB962C8B-B14F-4D97-AF65-F5344CB8AC3E}">
        <p14:creationId xmlns:p14="http://schemas.microsoft.com/office/powerpoint/2010/main" val="36724443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demo_1a.png">
            <a:extLst>
              <a:ext uri="{FF2B5EF4-FFF2-40B4-BE49-F238E27FC236}">
                <a16:creationId xmlns:a16="http://schemas.microsoft.com/office/drawing/2014/main" id="{7492D0D3-4EC4-4BBB-80B3-78F88D7C1034}"/>
              </a:ext>
            </a:extLst>
          </p:cNvPr>
          <p:cNvPicPr>
            <a:picLocks noChangeAspect="1"/>
          </p:cNvPicPr>
          <p:nvPr/>
        </p:nvPicPr>
        <p:blipFill>
          <a:blip r:embed="rId3"/>
          <a:stretch>
            <a:fillRect/>
          </a:stretch>
        </p:blipFill>
        <p:spPr>
          <a:xfrm>
            <a:off x="4630994" y="1323677"/>
            <a:ext cx="6916633"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B67A34CC-4625-49B6-89B7-98235EAEF5D2}"/>
              </a:ext>
            </a:extLst>
          </p:cNvPr>
          <p:cNvSpPr>
            <a:spLocks noGrp="1"/>
          </p:cNvSpPr>
          <p:nvPr>
            <p:ph type="title"/>
          </p:nvPr>
        </p:nvSpPr>
        <p:spPr>
          <a:xfrm>
            <a:off x="643192" y="609600"/>
            <a:ext cx="3643674" cy="1905000"/>
          </a:xfrm>
        </p:spPr>
        <p:txBody>
          <a:bodyPr>
            <a:normAutofit/>
          </a:bodyPr>
          <a:lstStyle/>
          <a:p>
            <a:r>
              <a:rPr lang="en-US" sz="2800" dirty="0"/>
              <a:t>Get Demo data</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1 Go to </a:t>
            </a:r>
            <a:r>
              <a:rPr lang="en-US" sz="1800" i="1" dirty="0"/>
              <a:t>GRD to RTC processor</a:t>
            </a:r>
          </a:p>
          <a:p>
            <a:r>
              <a:rPr lang="en-US" sz="1800" dirty="0"/>
              <a:t>2 In the Info panel switch to the </a:t>
            </a:r>
            <a:r>
              <a:rPr lang="en-US" sz="1800" i="1" dirty="0"/>
              <a:t>Demo </a:t>
            </a:r>
            <a:r>
              <a:rPr lang="en-US" sz="1800" dirty="0"/>
              <a:t>tab</a:t>
            </a:r>
          </a:p>
          <a:p>
            <a:r>
              <a:rPr lang="en-US" sz="1800" dirty="0"/>
              <a:t>3 Get the files by clicking </a:t>
            </a:r>
            <a:r>
              <a:rPr lang="en-US" sz="1800" i="1" dirty="0"/>
              <a:t>download</a:t>
            </a:r>
          </a:p>
        </p:txBody>
      </p:sp>
      <p:sp>
        <p:nvSpPr>
          <p:cNvPr id="4" name="Rectangle 3">
            <a:extLst>
              <a:ext uri="{FF2B5EF4-FFF2-40B4-BE49-F238E27FC236}">
                <a16:creationId xmlns:a16="http://schemas.microsoft.com/office/drawing/2014/main" id="{9656DD7C-4824-4DDD-88C8-0C055E26D4E5}"/>
              </a:ext>
            </a:extLst>
          </p:cNvPr>
          <p:cNvSpPr/>
          <p:nvPr/>
        </p:nvSpPr>
        <p:spPr>
          <a:xfrm>
            <a:off x="4686300" y="3829050"/>
            <a:ext cx="914400" cy="14593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37DEFEF-E1F5-49EB-8D8E-1F3A27C3DEA0}"/>
              </a:ext>
            </a:extLst>
          </p:cNvPr>
          <p:cNvSpPr/>
          <p:nvPr/>
        </p:nvSpPr>
        <p:spPr>
          <a:xfrm>
            <a:off x="10283825" y="1781175"/>
            <a:ext cx="267419" cy="20355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2B71A85-9A2D-4573-A738-57A090041091}"/>
              </a:ext>
            </a:extLst>
          </p:cNvPr>
          <p:cNvSpPr/>
          <p:nvPr/>
        </p:nvSpPr>
        <p:spPr>
          <a:xfrm>
            <a:off x="8686800" y="2867025"/>
            <a:ext cx="360152" cy="2032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54FF6A0-2432-4CC8-920D-E2B6121C9235}"/>
              </a:ext>
            </a:extLst>
          </p:cNvPr>
          <p:cNvSpPr txBox="1"/>
          <p:nvPr/>
        </p:nvSpPr>
        <p:spPr>
          <a:xfrm>
            <a:off x="5572125" y="3717626"/>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1</a:t>
            </a:r>
          </a:p>
        </p:txBody>
      </p:sp>
      <p:sp>
        <p:nvSpPr>
          <p:cNvPr id="12" name="TextBox 11">
            <a:extLst>
              <a:ext uri="{FF2B5EF4-FFF2-40B4-BE49-F238E27FC236}">
                <a16:creationId xmlns:a16="http://schemas.microsoft.com/office/drawing/2014/main" id="{F3AFC8B0-E54B-4FC1-BEDD-3213ABD7406F}"/>
              </a:ext>
            </a:extLst>
          </p:cNvPr>
          <p:cNvSpPr txBox="1"/>
          <p:nvPr/>
        </p:nvSpPr>
        <p:spPr>
          <a:xfrm>
            <a:off x="10487025" y="1698505"/>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2</a:t>
            </a:r>
          </a:p>
        </p:txBody>
      </p:sp>
      <p:sp>
        <p:nvSpPr>
          <p:cNvPr id="13" name="TextBox 12">
            <a:extLst>
              <a:ext uri="{FF2B5EF4-FFF2-40B4-BE49-F238E27FC236}">
                <a16:creationId xmlns:a16="http://schemas.microsoft.com/office/drawing/2014/main" id="{1856BF8D-CCF5-4E6B-A9B7-C907A44EE857}"/>
              </a:ext>
            </a:extLst>
          </p:cNvPr>
          <p:cNvSpPr txBox="1"/>
          <p:nvPr/>
        </p:nvSpPr>
        <p:spPr>
          <a:xfrm>
            <a:off x="9001125" y="2784355"/>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3</a:t>
            </a:r>
          </a:p>
        </p:txBody>
      </p:sp>
    </p:spTree>
    <p:extLst>
      <p:ext uri="{BB962C8B-B14F-4D97-AF65-F5344CB8AC3E}">
        <p14:creationId xmlns:p14="http://schemas.microsoft.com/office/powerpoint/2010/main" val="37206496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11" name="Picture 8" descr="ost_S1_l1a_files.png">
            <a:extLst>
              <a:ext uri="{FF2B5EF4-FFF2-40B4-BE49-F238E27FC236}">
                <a16:creationId xmlns:a16="http://schemas.microsoft.com/office/drawing/2014/main" id="{3F5B946C-7F0A-4F2E-88DF-E36392A59F3F}"/>
              </a:ext>
            </a:extLst>
          </p:cNvPr>
          <p:cNvPicPr>
            <a:picLocks noChangeAspect="1"/>
          </p:cNvPicPr>
          <p:nvPr/>
        </p:nvPicPr>
        <p:blipFill>
          <a:blip r:embed="rId3"/>
          <a:stretch>
            <a:fillRect/>
          </a:stretch>
        </p:blipFill>
        <p:spPr>
          <a:xfrm>
            <a:off x="4630994" y="1323677"/>
            <a:ext cx="6916633"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FA085CCC-F190-44D9-9496-17969008DBC7}"/>
              </a:ext>
            </a:extLst>
          </p:cNvPr>
          <p:cNvSpPr>
            <a:spLocks noGrp="1"/>
          </p:cNvSpPr>
          <p:nvPr>
            <p:ph type="title"/>
          </p:nvPr>
        </p:nvSpPr>
        <p:spPr>
          <a:xfrm>
            <a:off x="643192" y="609600"/>
            <a:ext cx="3643674" cy="1905000"/>
          </a:xfrm>
        </p:spPr>
        <p:txBody>
          <a:bodyPr>
            <a:normAutofit/>
          </a:bodyPr>
          <a:lstStyle/>
          <a:p>
            <a:r>
              <a:rPr lang="en-US" sz="2800" dirty="0"/>
              <a:t>Demo File location</a:t>
            </a:r>
          </a:p>
        </p:txBody>
      </p:sp>
      <p:sp>
        <p:nvSpPr>
          <p:cNvPr id="13" name="Content Placeholder 12"/>
          <p:cNvSpPr>
            <a:spLocks noGrp="1"/>
          </p:cNvSpPr>
          <p:nvPr>
            <p:ph idx="1"/>
          </p:nvPr>
        </p:nvSpPr>
        <p:spPr>
          <a:xfrm>
            <a:off x="643192" y="2666999"/>
            <a:ext cx="3643674" cy="3216276"/>
          </a:xfrm>
        </p:spPr>
        <p:txBody>
          <a:bodyPr>
            <a:normAutofit/>
          </a:bodyPr>
          <a:lstStyle/>
          <a:p>
            <a:r>
              <a:rPr lang="en-US" sz="1800" dirty="0"/>
              <a:t>OST inventory file under:</a:t>
            </a:r>
          </a:p>
          <a:p>
            <a:r>
              <a:rPr lang="en-US" sz="1800" dirty="0"/>
              <a:t>/home/username/</a:t>
            </a:r>
            <a:r>
              <a:rPr lang="en-US" sz="1800" dirty="0" err="1"/>
              <a:t>OST_demos</a:t>
            </a:r>
            <a:r>
              <a:rPr lang="en-US" sz="1800" dirty="0"/>
              <a:t>/S1/Lecture_1a/Inventory</a:t>
            </a:r>
          </a:p>
        </p:txBody>
      </p:sp>
      <p:pic>
        <p:nvPicPr>
          <p:cNvPr id="12" name="Picture 8" descr="ost_S1_l1a_files2.png">
            <a:extLst>
              <a:ext uri="{FF2B5EF4-FFF2-40B4-BE49-F238E27FC236}">
                <a16:creationId xmlns:a16="http://schemas.microsoft.com/office/drawing/2014/main" id="{45CB4285-E2A4-46D1-B5D1-5488CDFAF706}"/>
              </a:ext>
            </a:extLst>
          </p:cNvPr>
          <p:cNvPicPr>
            <a:picLocks noChangeAspect="1"/>
          </p:cNvPicPr>
          <p:nvPr/>
        </p:nvPicPr>
        <p:blipFill>
          <a:blip r:embed="rId4"/>
          <a:stretch>
            <a:fillRect/>
          </a:stretch>
        </p:blipFill>
        <p:spPr>
          <a:xfrm>
            <a:off x="5049508" y="2561865"/>
            <a:ext cx="6916631"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35080842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download.png">
            <a:extLst>
              <a:ext uri="{FF2B5EF4-FFF2-40B4-BE49-F238E27FC236}">
                <a16:creationId xmlns:a16="http://schemas.microsoft.com/office/drawing/2014/main" id="{9675A32C-3128-4F41-90C4-725A3F37A961}"/>
              </a:ext>
            </a:extLst>
          </p:cNvPr>
          <p:cNvPicPr>
            <a:picLocks noChangeAspect="1"/>
          </p:cNvPicPr>
          <p:nvPr/>
        </p:nvPicPr>
        <p:blipFill>
          <a:blip r:embed="rId3"/>
          <a:stretch>
            <a:fillRect/>
          </a:stretch>
        </p:blipFill>
        <p:spPr>
          <a:xfrm>
            <a:off x="4630994" y="1358260"/>
            <a:ext cx="6916633" cy="3821439"/>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05DFD663-BE84-4583-8BB7-9CB67D181D07}"/>
              </a:ext>
            </a:extLst>
          </p:cNvPr>
          <p:cNvSpPr>
            <a:spLocks noGrp="1"/>
          </p:cNvSpPr>
          <p:nvPr>
            <p:ph type="title"/>
          </p:nvPr>
        </p:nvSpPr>
        <p:spPr>
          <a:xfrm>
            <a:off x="643192" y="609600"/>
            <a:ext cx="3643674" cy="1905000"/>
          </a:xfrm>
        </p:spPr>
        <p:txBody>
          <a:bodyPr>
            <a:normAutofit/>
          </a:bodyPr>
          <a:lstStyle/>
          <a:p>
            <a:r>
              <a:rPr lang="en-US" sz="2800" dirty="0"/>
              <a:t>Data</a:t>
            </a:r>
            <a:r>
              <a:rPr lang="en-US" sz="2800" dirty="0">
                <a:solidFill>
                  <a:srgbClr val="F4B54B"/>
                </a:solidFill>
              </a:rPr>
              <a:t> download</a:t>
            </a:r>
            <a:endParaRPr lang="en-US" dirty="0">
              <a:solidFill>
                <a:schemeClr val="tx1"/>
              </a:solidFill>
            </a:endParaRPr>
          </a:p>
        </p:txBody>
      </p:sp>
      <p:sp>
        <p:nvSpPr>
          <p:cNvPr id="9" name="Content Placeholder 8"/>
          <p:cNvSpPr>
            <a:spLocks noGrp="1"/>
          </p:cNvSpPr>
          <p:nvPr>
            <p:ph idx="1"/>
          </p:nvPr>
        </p:nvSpPr>
        <p:spPr>
          <a:xfrm>
            <a:off x="643192" y="2666999"/>
            <a:ext cx="3643674" cy="3216276"/>
          </a:xfrm>
        </p:spPr>
        <p:txBody>
          <a:bodyPr>
            <a:normAutofit fontScale="62500" lnSpcReduction="20000"/>
          </a:bodyPr>
          <a:lstStyle/>
          <a:p>
            <a:r>
              <a:rPr lang="en-US" sz="2400" dirty="0"/>
              <a:t>1b Sentinel-1 Data Download</a:t>
            </a:r>
          </a:p>
          <a:p>
            <a:pPr lvl="1"/>
            <a:r>
              <a:rPr lang="en-US" dirty="0"/>
              <a:t>Download based on OST inventory shapefile</a:t>
            </a:r>
          </a:p>
          <a:p>
            <a:pPr lvl="1"/>
            <a:r>
              <a:rPr lang="en-US" dirty="0"/>
              <a:t>Needs NASA </a:t>
            </a:r>
            <a:r>
              <a:rPr lang="en-US" dirty="0" err="1"/>
              <a:t>Earthdata</a:t>
            </a:r>
            <a:r>
              <a:rPr lang="en-US" dirty="0"/>
              <a:t> credentials + allowance of (my applications):</a:t>
            </a:r>
          </a:p>
          <a:p>
            <a:pPr lvl="1"/>
            <a:r>
              <a:rPr lang="en-US" b="1" dirty="0"/>
              <a:t>Alaska Satellite Facility Data Access</a:t>
            </a:r>
            <a:endParaRPr lang="en-US" dirty="0"/>
          </a:p>
          <a:p>
            <a:pPr lvl="1"/>
            <a:r>
              <a:rPr lang="en-US" dirty="0"/>
              <a:t>Best way:</a:t>
            </a:r>
          </a:p>
          <a:p>
            <a:pPr lvl="2"/>
            <a:r>
              <a:rPr lang="en-US" sz="1800" dirty="0"/>
              <a:t>Go to:  </a:t>
            </a:r>
            <a:r>
              <a:rPr lang="en-US" sz="1800" dirty="0">
                <a:hlinkClick r:id="rId4"/>
              </a:rPr>
              <a:t>https://vertex.daac.asf.</a:t>
            </a:r>
            <a:r>
              <a:rPr lang="en-US" sz="1800" dirty="0">
                <a:hlinkClick r:id="rId5"/>
              </a:rPr>
              <a:t>alaska</a:t>
            </a:r>
            <a:r>
              <a:rPr lang="en-US" sz="1800" dirty="0">
                <a:hlinkClick r:id="rId4"/>
              </a:rPr>
              <a:t>.edu/</a:t>
            </a:r>
            <a:endParaRPr lang="en-US" sz="1800"/>
          </a:p>
          <a:p>
            <a:pPr lvl="2"/>
            <a:r>
              <a:rPr lang="en-US" sz="1800" dirty="0"/>
              <a:t>Register for an Account there OR</a:t>
            </a:r>
          </a:p>
          <a:p>
            <a:pPr lvl="2"/>
            <a:r>
              <a:rPr lang="en-US" sz="1800" dirty="0"/>
              <a:t>Use YOUR existent NASA </a:t>
            </a:r>
            <a:r>
              <a:rPr lang="en-US" sz="1800" dirty="0" err="1"/>
              <a:t>earthdata</a:t>
            </a:r>
            <a:r>
              <a:rPr lang="en-US" sz="1800" dirty="0"/>
              <a:t> account and allow for access to ASF data </a:t>
            </a:r>
            <a:r>
              <a:rPr lang="en-US" sz="1800" dirty="0" err="1"/>
              <a:t>centre</a:t>
            </a:r>
          </a:p>
          <a:p>
            <a:endParaRPr lang="en-US" sz="1800" dirty="0"/>
          </a:p>
        </p:txBody>
      </p:sp>
      <p:sp>
        <p:nvSpPr>
          <p:cNvPr id="4" name="Rectangle 3">
            <a:extLst>
              <a:ext uri="{FF2B5EF4-FFF2-40B4-BE49-F238E27FC236}">
                <a16:creationId xmlns:a16="http://schemas.microsoft.com/office/drawing/2014/main" id="{D4271CF7-77FF-4FE7-91FA-2A546D1F2EB3}"/>
              </a:ext>
            </a:extLst>
          </p:cNvPr>
          <p:cNvSpPr/>
          <p:nvPr/>
        </p:nvSpPr>
        <p:spPr>
          <a:xfrm>
            <a:off x="4676776" y="3421631"/>
            <a:ext cx="914400" cy="16611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89987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l1a_proj_dir.png">
            <a:extLst>
              <a:ext uri="{FF2B5EF4-FFF2-40B4-BE49-F238E27FC236}">
                <a16:creationId xmlns:a16="http://schemas.microsoft.com/office/drawing/2014/main" id="{929FCC2F-7F21-4E37-A048-ECB9980319CB}"/>
              </a:ext>
            </a:extLst>
          </p:cNvPr>
          <p:cNvPicPr>
            <a:picLocks noChangeAspect="1"/>
          </p:cNvPicPr>
          <p:nvPr/>
        </p:nvPicPr>
        <p:blipFill>
          <a:blip r:embed="rId3"/>
          <a:stretch>
            <a:fillRect/>
          </a:stretch>
        </p:blipFill>
        <p:spPr>
          <a:xfrm>
            <a:off x="4630994" y="1323677"/>
            <a:ext cx="6916633"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17E87A40-E7F0-45DA-AD28-71EF403BE517}"/>
              </a:ext>
            </a:extLst>
          </p:cNvPr>
          <p:cNvSpPr>
            <a:spLocks noGrp="1"/>
          </p:cNvSpPr>
          <p:nvPr>
            <p:ph type="title"/>
          </p:nvPr>
        </p:nvSpPr>
        <p:spPr>
          <a:xfrm>
            <a:off x="643192" y="609600"/>
            <a:ext cx="3643674" cy="1905000"/>
          </a:xfrm>
        </p:spPr>
        <p:txBody>
          <a:bodyPr>
            <a:normAutofit/>
          </a:bodyPr>
          <a:lstStyle/>
          <a:p>
            <a:r>
              <a:rPr lang="en-US" sz="2800" dirty="0"/>
              <a:t>Data download</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Select project directory</a:t>
            </a:r>
          </a:p>
          <a:p>
            <a:pPr lvl="1"/>
            <a:r>
              <a:rPr lang="en-US" sz="1600" dirty="0"/>
              <a:t>1 Go back to Data Download menu</a:t>
            </a:r>
          </a:p>
          <a:p>
            <a:pPr lvl="1"/>
            <a:r>
              <a:rPr lang="en-US" sz="1600" dirty="0"/>
              <a:t>2 Browse the project directory</a:t>
            </a:r>
          </a:p>
          <a:p>
            <a:pPr lvl="1"/>
            <a:r>
              <a:rPr lang="en-US" sz="1600" dirty="0"/>
              <a:t>3 Choose Lecture_1a within </a:t>
            </a:r>
            <a:r>
              <a:rPr lang="en-US" sz="1600" dirty="0" err="1"/>
              <a:t>Ost_demos</a:t>
            </a:r>
            <a:r>
              <a:rPr lang="en-US" sz="1600" dirty="0"/>
              <a:t>/S1 folder</a:t>
            </a:r>
          </a:p>
          <a:p>
            <a:pPr lvl="1"/>
            <a:r>
              <a:rPr lang="en-US" sz="1600" dirty="0"/>
              <a:t>4 Click select</a:t>
            </a:r>
          </a:p>
        </p:txBody>
      </p:sp>
      <p:sp>
        <p:nvSpPr>
          <p:cNvPr id="4" name="Rectangle 3">
            <a:extLst>
              <a:ext uri="{FF2B5EF4-FFF2-40B4-BE49-F238E27FC236}">
                <a16:creationId xmlns:a16="http://schemas.microsoft.com/office/drawing/2014/main" id="{D2E4F7FA-951C-4488-920B-DB64A9858AC8}"/>
              </a:ext>
            </a:extLst>
          </p:cNvPr>
          <p:cNvSpPr/>
          <p:nvPr/>
        </p:nvSpPr>
        <p:spPr>
          <a:xfrm>
            <a:off x="4657725" y="3209925"/>
            <a:ext cx="914400" cy="14593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97E76797-6EBF-419F-9176-2F33103D3674}"/>
              </a:ext>
            </a:extLst>
          </p:cNvPr>
          <p:cNvSpPr txBox="1"/>
          <p:nvPr/>
        </p:nvSpPr>
        <p:spPr>
          <a:xfrm>
            <a:off x="5543550" y="3095625"/>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1</a:t>
            </a:r>
          </a:p>
        </p:txBody>
      </p:sp>
      <p:sp>
        <p:nvSpPr>
          <p:cNvPr id="12" name="Rectangle 11">
            <a:extLst>
              <a:ext uri="{FF2B5EF4-FFF2-40B4-BE49-F238E27FC236}">
                <a16:creationId xmlns:a16="http://schemas.microsoft.com/office/drawing/2014/main" id="{107C10CC-6DB4-402C-9925-2EE88E832550}"/>
              </a:ext>
            </a:extLst>
          </p:cNvPr>
          <p:cNvSpPr/>
          <p:nvPr/>
        </p:nvSpPr>
        <p:spPr>
          <a:xfrm>
            <a:off x="5715000" y="2857500"/>
            <a:ext cx="418382" cy="1460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51FADBE5-074D-47BB-A11F-23321376098F}"/>
              </a:ext>
            </a:extLst>
          </p:cNvPr>
          <p:cNvSpPr txBox="1"/>
          <p:nvPr/>
        </p:nvSpPr>
        <p:spPr>
          <a:xfrm>
            <a:off x="6105525" y="2746076"/>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2</a:t>
            </a:r>
          </a:p>
        </p:txBody>
      </p:sp>
      <p:sp>
        <p:nvSpPr>
          <p:cNvPr id="14" name="Rectangle 13">
            <a:extLst>
              <a:ext uri="{FF2B5EF4-FFF2-40B4-BE49-F238E27FC236}">
                <a16:creationId xmlns:a16="http://schemas.microsoft.com/office/drawing/2014/main" id="{D8D753DC-8975-4C24-9B28-28818992C3C8}"/>
              </a:ext>
            </a:extLst>
          </p:cNvPr>
          <p:cNvSpPr/>
          <p:nvPr/>
        </p:nvSpPr>
        <p:spPr>
          <a:xfrm>
            <a:off x="6905625" y="1962150"/>
            <a:ext cx="914400" cy="5077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194F60E1-5BBC-4617-9050-A258B91D7A52}"/>
              </a:ext>
            </a:extLst>
          </p:cNvPr>
          <p:cNvSpPr txBox="1"/>
          <p:nvPr/>
        </p:nvSpPr>
        <p:spPr>
          <a:xfrm>
            <a:off x="7772400" y="2034037"/>
            <a:ext cx="392113"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3</a:t>
            </a:r>
          </a:p>
        </p:txBody>
      </p:sp>
      <p:sp>
        <p:nvSpPr>
          <p:cNvPr id="16" name="Rectangle 15">
            <a:extLst>
              <a:ext uri="{FF2B5EF4-FFF2-40B4-BE49-F238E27FC236}">
                <a16:creationId xmlns:a16="http://schemas.microsoft.com/office/drawing/2014/main" id="{8AC8BF1C-2F98-456D-92C3-16444CB416B8}"/>
              </a:ext>
            </a:extLst>
          </p:cNvPr>
          <p:cNvSpPr/>
          <p:nvPr/>
        </p:nvSpPr>
        <p:spPr>
          <a:xfrm>
            <a:off x="8972550" y="2895600"/>
            <a:ext cx="267419" cy="1460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A741446A-4A50-49F3-BC2D-D59C8A081CEA}"/>
              </a:ext>
            </a:extLst>
          </p:cNvPr>
          <p:cNvSpPr txBox="1"/>
          <p:nvPr/>
        </p:nvSpPr>
        <p:spPr>
          <a:xfrm>
            <a:off x="9201150" y="2787770"/>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4</a:t>
            </a:r>
          </a:p>
        </p:txBody>
      </p:sp>
    </p:spTree>
    <p:extLst>
      <p:ext uri="{BB962C8B-B14F-4D97-AF65-F5344CB8AC3E}">
        <p14:creationId xmlns:p14="http://schemas.microsoft.com/office/powerpoint/2010/main" val="16304632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You will learn</a:t>
            </a:r>
          </a:p>
        </p:txBody>
      </p:sp>
      <p:sp>
        <p:nvSpPr>
          <p:cNvPr id="3" name="Content Placeholder 2"/>
          <p:cNvSpPr>
            <a:spLocks noGrp="1"/>
          </p:cNvSpPr>
          <p:nvPr>
            <p:ph idx="1"/>
          </p:nvPr>
        </p:nvSpPr>
        <p:spPr/>
        <p:txBody>
          <a:bodyPr/>
          <a:lstStyle/>
          <a:p>
            <a:pPr marL="457200" indent="-457200">
              <a:buFont typeface="+mj-lt"/>
              <a:buAutoNum type="arabicPeriod"/>
            </a:pPr>
            <a:r>
              <a:rPr lang="en-US" sz="2400">
                <a:latin typeface="Trebuchet MS"/>
                <a:cs typeface="Times New Roman"/>
              </a:rPr>
              <a:t>How to download a Sentinel-1 scene using an Open SAR Toolkit inventory shapefile</a:t>
            </a:r>
          </a:p>
          <a:p>
            <a:pPr marL="457200" indent="-457200">
              <a:buFont typeface="+mj-lt"/>
              <a:buAutoNum type="arabicPeriod"/>
            </a:pPr>
            <a:r>
              <a:rPr lang="en-US" sz="2400">
                <a:latin typeface="Trebuchet MS"/>
                <a:cs typeface="Times New Roman"/>
              </a:rPr>
              <a:t>How</a:t>
            </a:r>
            <a:r>
              <a:rPr lang="en-US" sz="2400">
                <a:solidFill>
                  <a:srgbClr val="FFFFFF"/>
                </a:solidFill>
                <a:latin typeface="Trebuchet MS"/>
                <a:cs typeface="Times New Roman"/>
              </a:rPr>
              <a:t> to process a single Sentinel-1 GRD product to a radiometrically terrain corrected product</a:t>
            </a:r>
            <a:endParaRPr lang="en-US" sz="2400">
              <a:latin typeface="Trebuchet MS"/>
              <a:cs typeface="Times New Roman"/>
            </a:endParaRPr>
          </a:p>
          <a:p>
            <a:pPr marL="457200" indent="-457200">
              <a:buFont typeface="+mj-lt"/>
              <a:buAutoNum type="arabicPeriod"/>
            </a:pPr>
            <a:r>
              <a:rPr lang="en-US" sz="2400">
                <a:solidFill>
                  <a:srgbClr val="FFFFFF"/>
                </a:solidFill>
                <a:latin typeface="Trebuchet MS"/>
                <a:cs typeface="Times New Roman"/>
              </a:rPr>
              <a:t>Understand the Layover/Shadow masking</a:t>
            </a:r>
          </a:p>
        </p:txBody>
      </p:sp>
    </p:spTree>
    <p:extLst>
      <p:ext uri="{BB962C8B-B14F-4D97-AF65-F5344CB8AC3E}">
        <p14:creationId xmlns:p14="http://schemas.microsoft.com/office/powerpoint/2010/main" val="40101285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l1a_prj_dir_success.png">
            <a:extLst>
              <a:ext uri="{FF2B5EF4-FFF2-40B4-BE49-F238E27FC236}">
                <a16:creationId xmlns:a16="http://schemas.microsoft.com/office/drawing/2014/main" id="{2B742F6E-2F0B-4B51-9FAF-05D132155952}"/>
              </a:ext>
            </a:extLst>
          </p:cNvPr>
          <p:cNvPicPr>
            <a:picLocks noChangeAspect="1"/>
          </p:cNvPicPr>
          <p:nvPr/>
        </p:nvPicPr>
        <p:blipFill>
          <a:blip r:embed="rId3"/>
          <a:stretch>
            <a:fillRect/>
          </a:stretch>
        </p:blipFill>
        <p:spPr>
          <a:xfrm>
            <a:off x="4630994" y="1323677"/>
            <a:ext cx="6916633"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27AA9D8E-0CC5-403E-9DF8-793959078B6A}"/>
              </a:ext>
            </a:extLst>
          </p:cNvPr>
          <p:cNvSpPr>
            <a:spLocks noGrp="1"/>
          </p:cNvSpPr>
          <p:nvPr>
            <p:ph type="title"/>
          </p:nvPr>
        </p:nvSpPr>
        <p:spPr>
          <a:xfrm>
            <a:off x="643192" y="609600"/>
            <a:ext cx="3643674" cy="1905000"/>
          </a:xfrm>
        </p:spPr>
        <p:txBody>
          <a:bodyPr>
            <a:normAutofit/>
          </a:bodyPr>
          <a:lstStyle/>
          <a:p>
            <a:r>
              <a:rPr lang="en-US" sz="2800" dirty="0"/>
              <a:t>Data download</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1 check if the path points to the right folder </a:t>
            </a:r>
            <a:endParaRPr lang="en-US" dirty="0"/>
          </a:p>
        </p:txBody>
      </p:sp>
      <p:sp>
        <p:nvSpPr>
          <p:cNvPr id="4" name="Rectangle 3">
            <a:extLst>
              <a:ext uri="{FF2B5EF4-FFF2-40B4-BE49-F238E27FC236}">
                <a16:creationId xmlns:a16="http://schemas.microsoft.com/office/drawing/2014/main" id="{F141B732-C51A-45E6-A132-EBC469592FDB}"/>
              </a:ext>
            </a:extLst>
          </p:cNvPr>
          <p:cNvSpPr/>
          <p:nvPr/>
        </p:nvSpPr>
        <p:spPr>
          <a:xfrm>
            <a:off x="5724525" y="3076575"/>
            <a:ext cx="1316966" cy="1460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85924F73-1AFF-4D81-933A-D181D0CECE1C}"/>
              </a:ext>
            </a:extLst>
          </p:cNvPr>
          <p:cNvSpPr txBox="1"/>
          <p:nvPr/>
        </p:nvSpPr>
        <p:spPr>
          <a:xfrm>
            <a:off x="7019923" y="2968745"/>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1</a:t>
            </a:r>
          </a:p>
        </p:txBody>
      </p:sp>
    </p:spTree>
    <p:extLst>
      <p:ext uri="{BB962C8B-B14F-4D97-AF65-F5344CB8AC3E}">
        <p14:creationId xmlns:p14="http://schemas.microsoft.com/office/powerpoint/2010/main" val="15678309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inv_select.png">
            <a:extLst>
              <a:ext uri="{FF2B5EF4-FFF2-40B4-BE49-F238E27FC236}">
                <a16:creationId xmlns:a16="http://schemas.microsoft.com/office/drawing/2014/main" id="{86EE9A8F-AE29-4FC0-BA61-E947B81F306C}"/>
              </a:ext>
            </a:extLst>
          </p:cNvPr>
          <p:cNvPicPr>
            <a:picLocks noChangeAspect="1"/>
          </p:cNvPicPr>
          <p:nvPr/>
        </p:nvPicPr>
        <p:blipFill>
          <a:blip r:embed="rId3"/>
          <a:stretch>
            <a:fillRect/>
          </a:stretch>
        </p:blipFill>
        <p:spPr>
          <a:xfrm>
            <a:off x="4630994" y="1323677"/>
            <a:ext cx="6916633"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10BA0B6A-1978-45ED-840A-4AC6B70BEB41}"/>
              </a:ext>
            </a:extLst>
          </p:cNvPr>
          <p:cNvSpPr>
            <a:spLocks noGrp="1"/>
          </p:cNvSpPr>
          <p:nvPr>
            <p:ph type="title"/>
          </p:nvPr>
        </p:nvSpPr>
        <p:spPr>
          <a:xfrm>
            <a:off x="643192" y="609600"/>
            <a:ext cx="3643674" cy="1905000"/>
          </a:xfrm>
        </p:spPr>
        <p:txBody>
          <a:bodyPr>
            <a:normAutofit/>
          </a:bodyPr>
          <a:lstStyle/>
          <a:p>
            <a:r>
              <a:rPr lang="en-US" sz="2800" dirty="0"/>
              <a:t>Data download</a:t>
            </a:r>
          </a:p>
        </p:txBody>
      </p:sp>
      <p:sp>
        <p:nvSpPr>
          <p:cNvPr id="9" name="Content Placeholder 8"/>
          <p:cNvSpPr>
            <a:spLocks noGrp="1"/>
          </p:cNvSpPr>
          <p:nvPr>
            <p:ph idx="1"/>
          </p:nvPr>
        </p:nvSpPr>
        <p:spPr>
          <a:xfrm>
            <a:off x="643192" y="2666999"/>
            <a:ext cx="3643674" cy="3216276"/>
          </a:xfrm>
        </p:spPr>
        <p:txBody>
          <a:bodyPr>
            <a:normAutofit fontScale="62500" lnSpcReduction="20000"/>
          </a:bodyPr>
          <a:lstStyle/>
          <a:p>
            <a:r>
              <a:rPr lang="en-US" sz="1800" dirty="0"/>
              <a:t>OST S1 Inventory file</a:t>
            </a:r>
          </a:p>
          <a:p>
            <a:r>
              <a:rPr lang="en-US" sz="1800" dirty="0"/>
              <a:t>1 Select local (since we have the file already on sepal)</a:t>
            </a:r>
          </a:p>
          <a:p>
            <a:r>
              <a:rPr lang="en-US" sz="1800" dirty="0"/>
              <a:t>Note: You could potentially upload your own OST inventory shapefile. This is for example the case when you downloaded the shapefile created by the inventory routine for editing, and then want to put it again on sepal. In this case you choose the </a:t>
            </a:r>
            <a:r>
              <a:rPr lang="en-US" sz="1800" i="1" dirty="0"/>
              <a:t>upload zipped archive </a:t>
            </a:r>
            <a:r>
              <a:rPr lang="en-US" sz="1800" dirty="0"/>
              <a:t>option. You should zip the shapefile and its associated files beforehand on your machine</a:t>
            </a:r>
          </a:p>
          <a:p>
            <a:r>
              <a:rPr lang="en-US" sz="1800" dirty="0"/>
              <a:t>2 Browse to the inventory shapefile, following the </a:t>
            </a:r>
            <a:r>
              <a:rPr lang="en-US" sz="1800" i="1" dirty="0" err="1"/>
              <a:t>OST_demos</a:t>
            </a:r>
            <a:r>
              <a:rPr lang="en-US" sz="1800" i="1" dirty="0"/>
              <a:t>/S1/Lecture_1a/Inventory </a:t>
            </a:r>
            <a:r>
              <a:rPr lang="en-US" sz="1800" dirty="0"/>
              <a:t>path</a:t>
            </a:r>
          </a:p>
          <a:p>
            <a:r>
              <a:rPr lang="en-US" sz="1800" dirty="0"/>
              <a:t>3 Click on the shapefile</a:t>
            </a:r>
            <a:endParaRPr lang="en-US" dirty="0"/>
          </a:p>
          <a:p>
            <a:r>
              <a:rPr lang="en-US" sz="1800" dirty="0"/>
              <a:t>4 Click on select </a:t>
            </a:r>
            <a:endParaRPr lang="en-US" dirty="0"/>
          </a:p>
        </p:txBody>
      </p:sp>
      <p:sp>
        <p:nvSpPr>
          <p:cNvPr id="4" name="Rectangle 3">
            <a:extLst>
              <a:ext uri="{FF2B5EF4-FFF2-40B4-BE49-F238E27FC236}">
                <a16:creationId xmlns:a16="http://schemas.microsoft.com/office/drawing/2014/main" id="{2D5F7A90-E073-4D98-A109-FFCFCAFE87D7}"/>
              </a:ext>
            </a:extLst>
          </p:cNvPr>
          <p:cNvSpPr/>
          <p:nvPr/>
        </p:nvSpPr>
        <p:spPr>
          <a:xfrm>
            <a:off x="5676900" y="3724275"/>
            <a:ext cx="1316966" cy="1460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92728563-70F3-4992-AB75-B86FB9E32A1F}"/>
              </a:ext>
            </a:extLst>
          </p:cNvPr>
          <p:cNvSpPr txBox="1"/>
          <p:nvPr/>
        </p:nvSpPr>
        <p:spPr>
          <a:xfrm>
            <a:off x="6972300" y="3619500"/>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1</a:t>
            </a:r>
          </a:p>
        </p:txBody>
      </p:sp>
      <p:sp>
        <p:nvSpPr>
          <p:cNvPr id="12" name="Rectangle 11">
            <a:extLst>
              <a:ext uri="{FF2B5EF4-FFF2-40B4-BE49-F238E27FC236}">
                <a16:creationId xmlns:a16="http://schemas.microsoft.com/office/drawing/2014/main" id="{BA51DF1A-5206-41F7-B040-03CA26E78640}"/>
              </a:ext>
            </a:extLst>
          </p:cNvPr>
          <p:cNvSpPr/>
          <p:nvPr/>
        </p:nvSpPr>
        <p:spPr>
          <a:xfrm>
            <a:off x="5743575" y="4057650"/>
            <a:ext cx="397475" cy="18256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D54EF292-EFB7-41CD-82C2-AE7A7BA622AB}"/>
              </a:ext>
            </a:extLst>
          </p:cNvPr>
          <p:cNvSpPr txBox="1"/>
          <p:nvPr/>
        </p:nvSpPr>
        <p:spPr>
          <a:xfrm>
            <a:off x="6115051" y="3976598"/>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2</a:t>
            </a:r>
          </a:p>
        </p:txBody>
      </p:sp>
      <p:sp>
        <p:nvSpPr>
          <p:cNvPr id="14" name="Rectangle 13">
            <a:extLst>
              <a:ext uri="{FF2B5EF4-FFF2-40B4-BE49-F238E27FC236}">
                <a16:creationId xmlns:a16="http://schemas.microsoft.com/office/drawing/2014/main" id="{9AEB4A61-F922-42B5-A536-CE01872A4641}"/>
              </a:ext>
            </a:extLst>
          </p:cNvPr>
          <p:cNvSpPr/>
          <p:nvPr/>
        </p:nvSpPr>
        <p:spPr>
          <a:xfrm>
            <a:off x="6896100" y="1895475"/>
            <a:ext cx="468761" cy="42703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43C998A9-B380-4F07-80C2-B26C00319808}"/>
              </a:ext>
            </a:extLst>
          </p:cNvPr>
          <p:cNvSpPr txBox="1"/>
          <p:nvPr/>
        </p:nvSpPr>
        <p:spPr>
          <a:xfrm>
            <a:off x="7367678" y="1927824"/>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3</a:t>
            </a:r>
          </a:p>
        </p:txBody>
      </p:sp>
      <p:sp>
        <p:nvSpPr>
          <p:cNvPr id="16" name="Rectangle 15">
            <a:extLst>
              <a:ext uri="{FF2B5EF4-FFF2-40B4-BE49-F238E27FC236}">
                <a16:creationId xmlns:a16="http://schemas.microsoft.com/office/drawing/2014/main" id="{63631783-FF64-448B-8697-E0B9D9A75D2F}"/>
              </a:ext>
            </a:extLst>
          </p:cNvPr>
          <p:cNvSpPr/>
          <p:nvPr/>
        </p:nvSpPr>
        <p:spPr>
          <a:xfrm>
            <a:off x="8915400" y="2809875"/>
            <a:ext cx="397475" cy="18256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96395108-F232-42AB-8702-BCCC3E5D0AA5}"/>
              </a:ext>
            </a:extLst>
          </p:cNvPr>
          <p:cNvSpPr txBox="1"/>
          <p:nvPr/>
        </p:nvSpPr>
        <p:spPr>
          <a:xfrm>
            <a:off x="9286875" y="2733675"/>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4</a:t>
            </a:r>
          </a:p>
        </p:txBody>
      </p:sp>
    </p:spTree>
    <p:extLst>
      <p:ext uri="{BB962C8B-B14F-4D97-AF65-F5344CB8AC3E}">
        <p14:creationId xmlns:p14="http://schemas.microsoft.com/office/powerpoint/2010/main" val="12969580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inv_selected.png">
            <a:extLst>
              <a:ext uri="{FF2B5EF4-FFF2-40B4-BE49-F238E27FC236}">
                <a16:creationId xmlns:a16="http://schemas.microsoft.com/office/drawing/2014/main" id="{2A6789B7-95DF-4998-941F-CD0CF6B56D1A}"/>
              </a:ext>
            </a:extLst>
          </p:cNvPr>
          <p:cNvPicPr>
            <a:picLocks noChangeAspect="1"/>
          </p:cNvPicPr>
          <p:nvPr/>
        </p:nvPicPr>
        <p:blipFill>
          <a:blip r:embed="rId3"/>
          <a:stretch>
            <a:fillRect/>
          </a:stretch>
        </p:blipFill>
        <p:spPr>
          <a:xfrm>
            <a:off x="4630994" y="1323677"/>
            <a:ext cx="6916633"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94F49373-C635-422B-85DC-6349B0235600}"/>
              </a:ext>
            </a:extLst>
          </p:cNvPr>
          <p:cNvSpPr>
            <a:spLocks noGrp="1"/>
          </p:cNvSpPr>
          <p:nvPr>
            <p:ph type="title"/>
          </p:nvPr>
        </p:nvSpPr>
        <p:spPr>
          <a:xfrm>
            <a:off x="643192" y="609600"/>
            <a:ext cx="3643674" cy="1905000"/>
          </a:xfrm>
        </p:spPr>
        <p:txBody>
          <a:bodyPr>
            <a:normAutofit/>
          </a:bodyPr>
          <a:lstStyle/>
          <a:p>
            <a:r>
              <a:rPr lang="en-US" sz="2800" dirty="0"/>
              <a:t>Data download</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The path to the shapefile should appear there</a:t>
            </a:r>
          </a:p>
        </p:txBody>
      </p:sp>
      <p:sp>
        <p:nvSpPr>
          <p:cNvPr id="4" name="Rectangle 3">
            <a:extLst>
              <a:ext uri="{FF2B5EF4-FFF2-40B4-BE49-F238E27FC236}">
                <a16:creationId xmlns:a16="http://schemas.microsoft.com/office/drawing/2014/main" id="{089FA89B-6C82-4EB1-9D8E-7438F422ACCC}"/>
              </a:ext>
            </a:extLst>
          </p:cNvPr>
          <p:cNvSpPr/>
          <p:nvPr/>
        </p:nvSpPr>
        <p:spPr>
          <a:xfrm>
            <a:off x="5724525" y="4286250"/>
            <a:ext cx="2697252" cy="18256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777001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download_username.png">
            <a:extLst>
              <a:ext uri="{FF2B5EF4-FFF2-40B4-BE49-F238E27FC236}">
                <a16:creationId xmlns:a16="http://schemas.microsoft.com/office/drawing/2014/main" id="{EE0477AC-8C9C-4C6D-9312-0AB791B861FE}"/>
              </a:ext>
            </a:extLst>
          </p:cNvPr>
          <p:cNvPicPr>
            <a:picLocks noChangeAspect="1"/>
          </p:cNvPicPr>
          <p:nvPr/>
        </p:nvPicPr>
        <p:blipFill>
          <a:blip r:embed="rId3"/>
          <a:stretch>
            <a:fillRect/>
          </a:stretch>
        </p:blipFill>
        <p:spPr>
          <a:xfrm>
            <a:off x="4630994" y="1323677"/>
            <a:ext cx="6916633"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5150DEB8-7F2A-45B3-8F70-C39CF224ACA6}"/>
              </a:ext>
            </a:extLst>
          </p:cNvPr>
          <p:cNvSpPr>
            <a:spLocks noGrp="1"/>
          </p:cNvSpPr>
          <p:nvPr>
            <p:ph type="title"/>
          </p:nvPr>
        </p:nvSpPr>
        <p:spPr>
          <a:xfrm>
            <a:off x="643192" y="609600"/>
            <a:ext cx="3643674" cy="1905000"/>
          </a:xfrm>
        </p:spPr>
        <p:txBody>
          <a:bodyPr>
            <a:normAutofit/>
          </a:bodyPr>
          <a:lstStyle/>
          <a:p>
            <a:r>
              <a:rPr lang="en-US" sz="2800" dirty="0"/>
              <a:t>Data download</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1 Put in your credentials of the NASA </a:t>
            </a:r>
            <a:r>
              <a:rPr lang="en-US" sz="1800" dirty="0" err="1"/>
              <a:t>earthdata</a:t>
            </a:r>
            <a:r>
              <a:rPr lang="en-US" sz="1800" dirty="0"/>
              <a:t> account</a:t>
            </a:r>
          </a:p>
          <a:p>
            <a:r>
              <a:rPr lang="en-US" sz="1800" dirty="0"/>
              <a:t>NOTE: Make sure ASF Data </a:t>
            </a:r>
            <a:r>
              <a:rPr lang="en-US" sz="1800" dirty="0" err="1"/>
              <a:t>centre</a:t>
            </a:r>
            <a:r>
              <a:rPr lang="en-US" sz="1800" dirty="0"/>
              <a:t> is enabled in your </a:t>
            </a:r>
            <a:r>
              <a:rPr lang="en-US" sz="1800" dirty="0" err="1"/>
              <a:t>MyApplications</a:t>
            </a:r>
            <a:r>
              <a:rPr lang="en-US" sz="1800" dirty="0"/>
              <a:t> within your </a:t>
            </a:r>
            <a:r>
              <a:rPr lang="en-US" sz="1800" dirty="0" err="1"/>
              <a:t>earthdata</a:t>
            </a:r>
            <a:r>
              <a:rPr lang="en-US" sz="1800" dirty="0"/>
              <a:t> profile</a:t>
            </a:r>
          </a:p>
          <a:p>
            <a:r>
              <a:rPr lang="en-US" sz="1800" dirty="0"/>
              <a:t>Start downloading</a:t>
            </a:r>
          </a:p>
        </p:txBody>
      </p:sp>
      <p:sp>
        <p:nvSpPr>
          <p:cNvPr id="4" name="Rectangle 3">
            <a:extLst>
              <a:ext uri="{FF2B5EF4-FFF2-40B4-BE49-F238E27FC236}">
                <a16:creationId xmlns:a16="http://schemas.microsoft.com/office/drawing/2014/main" id="{CF1C0588-8075-49C1-B2A0-34B24EECE754}"/>
              </a:ext>
            </a:extLst>
          </p:cNvPr>
          <p:cNvSpPr/>
          <p:nvPr/>
        </p:nvSpPr>
        <p:spPr>
          <a:xfrm>
            <a:off x="5715000" y="3886200"/>
            <a:ext cx="2798224" cy="64293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5D277C1D-E090-42B0-93EF-78177852046F}"/>
              </a:ext>
            </a:extLst>
          </p:cNvPr>
          <p:cNvSpPr txBox="1"/>
          <p:nvPr/>
        </p:nvSpPr>
        <p:spPr>
          <a:xfrm>
            <a:off x="8582025" y="4093952"/>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1</a:t>
            </a:r>
          </a:p>
        </p:txBody>
      </p:sp>
      <p:sp>
        <p:nvSpPr>
          <p:cNvPr id="12" name="Rectangle 11">
            <a:extLst>
              <a:ext uri="{FF2B5EF4-FFF2-40B4-BE49-F238E27FC236}">
                <a16:creationId xmlns:a16="http://schemas.microsoft.com/office/drawing/2014/main" id="{A4E8D4C9-1C4F-41ED-B10A-E2F28B229D6D}"/>
              </a:ext>
            </a:extLst>
          </p:cNvPr>
          <p:cNvSpPr/>
          <p:nvPr/>
        </p:nvSpPr>
        <p:spPr>
          <a:xfrm>
            <a:off x="5707063" y="4572000"/>
            <a:ext cx="619633" cy="20478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D945F65D-5FD8-4CAF-8A66-DDAE77E88265}"/>
              </a:ext>
            </a:extLst>
          </p:cNvPr>
          <p:cNvSpPr txBox="1"/>
          <p:nvPr/>
        </p:nvSpPr>
        <p:spPr>
          <a:xfrm>
            <a:off x="6257926" y="4485556"/>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2</a:t>
            </a:r>
          </a:p>
        </p:txBody>
      </p:sp>
    </p:spTree>
    <p:extLst>
      <p:ext uri="{BB962C8B-B14F-4D97-AF65-F5344CB8AC3E}">
        <p14:creationId xmlns:p14="http://schemas.microsoft.com/office/powerpoint/2010/main" val="26493124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downloading.png">
            <a:extLst>
              <a:ext uri="{FF2B5EF4-FFF2-40B4-BE49-F238E27FC236}">
                <a16:creationId xmlns:a16="http://schemas.microsoft.com/office/drawing/2014/main" id="{36810C55-3467-4E48-A5CC-E84B52FB0B4C}"/>
              </a:ext>
            </a:extLst>
          </p:cNvPr>
          <p:cNvPicPr>
            <a:picLocks noChangeAspect="1"/>
          </p:cNvPicPr>
          <p:nvPr/>
        </p:nvPicPr>
        <p:blipFill>
          <a:blip r:embed="rId3"/>
          <a:stretch>
            <a:fillRect/>
          </a:stretch>
        </p:blipFill>
        <p:spPr>
          <a:xfrm>
            <a:off x="4630994" y="1323677"/>
            <a:ext cx="6916633"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6CF1DF14-D9A5-412A-AA77-EA7149C22CDC}"/>
              </a:ext>
            </a:extLst>
          </p:cNvPr>
          <p:cNvSpPr>
            <a:spLocks noGrp="1"/>
          </p:cNvSpPr>
          <p:nvPr>
            <p:ph type="title"/>
          </p:nvPr>
        </p:nvSpPr>
        <p:spPr>
          <a:xfrm>
            <a:off x="643192" y="609600"/>
            <a:ext cx="3643674" cy="1905000"/>
          </a:xfrm>
        </p:spPr>
        <p:txBody>
          <a:bodyPr>
            <a:normAutofit/>
          </a:bodyPr>
          <a:lstStyle/>
          <a:p>
            <a:r>
              <a:rPr lang="en-US" sz="2800" dirty="0"/>
              <a:t>Data download</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Look what's going on in the progress monitor</a:t>
            </a:r>
          </a:p>
        </p:txBody>
      </p:sp>
      <p:sp>
        <p:nvSpPr>
          <p:cNvPr id="11" name="Rectangle 10">
            <a:extLst>
              <a:ext uri="{FF2B5EF4-FFF2-40B4-BE49-F238E27FC236}">
                <a16:creationId xmlns:a16="http://schemas.microsoft.com/office/drawing/2014/main" id="{33AA2C5A-D14F-4DFA-B057-288FCF5E1CB9}"/>
              </a:ext>
            </a:extLst>
          </p:cNvPr>
          <p:cNvSpPr/>
          <p:nvPr/>
        </p:nvSpPr>
        <p:spPr>
          <a:xfrm>
            <a:off x="8648700" y="1990725"/>
            <a:ext cx="2797294" cy="101710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849100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downloaded.png">
            <a:extLst>
              <a:ext uri="{FF2B5EF4-FFF2-40B4-BE49-F238E27FC236}">
                <a16:creationId xmlns:a16="http://schemas.microsoft.com/office/drawing/2014/main" id="{28651DB8-40A1-41CD-AE01-C5C1B78CEB88}"/>
              </a:ext>
            </a:extLst>
          </p:cNvPr>
          <p:cNvPicPr>
            <a:picLocks noChangeAspect="1"/>
          </p:cNvPicPr>
          <p:nvPr/>
        </p:nvPicPr>
        <p:blipFill>
          <a:blip r:embed="rId3"/>
          <a:stretch>
            <a:fillRect/>
          </a:stretch>
        </p:blipFill>
        <p:spPr>
          <a:xfrm>
            <a:off x="4630994" y="1323677"/>
            <a:ext cx="6916633"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D59C5292-CC2C-4EE9-BAC2-5C22848A25B7}"/>
              </a:ext>
            </a:extLst>
          </p:cNvPr>
          <p:cNvSpPr>
            <a:spLocks noGrp="1"/>
          </p:cNvSpPr>
          <p:nvPr>
            <p:ph type="title"/>
          </p:nvPr>
        </p:nvSpPr>
        <p:spPr>
          <a:xfrm>
            <a:off x="643192" y="609600"/>
            <a:ext cx="3643674" cy="1905000"/>
          </a:xfrm>
        </p:spPr>
        <p:txBody>
          <a:bodyPr>
            <a:normAutofit/>
          </a:bodyPr>
          <a:lstStyle/>
          <a:p>
            <a:r>
              <a:rPr lang="en-US" sz="2800" dirty="0"/>
              <a:t>Data download</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Wait until this little window pops up telling you the file(s) has been successfully downloaded</a:t>
            </a:r>
          </a:p>
        </p:txBody>
      </p:sp>
      <p:sp>
        <p:nvSpPr>
          <p:cNvPr id="4" name="Rectangle 3">
            <a:extLst>
              <a:ext uri="{FF2B5EF4-FFF2-40B4-BE49-F238E27FC236}">
                <a16:creationId xmlns:a16="http://schemas.microsoft.com/office/drawing/2014/main" id="{A07D192C-0885-4049-BCDE-AD040E4246F3}"/>
              </a:ext>
            </a:extLst>
          </p:cNvPr>
          <p:cNvSpPr/>
          <p:nvPr/>
        </p:nvSpPr>
        <p:spPr>
          <a:xfrm>
            <a:off x="7391400" y="1360488"/>
            <a:ext cx="1409879" cy="34856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559204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g2r_warning.png">
            <a:extLst>
              <a:ext uri="{FF2B5EF4-FFF2-40B4-BE49-F238E27FC236}">
                <a16:creationId xmlns:a16="http://schemas.microsoft.com/office/drawing/2014/main" id="{C48EFF3A-1434-448C-BF13-3DC4E9FD5698}"/>
              </a:ext>
            </a:extLst>
          </p:cNvPr>
          <p:cNvPicPr>
            <a:picLocks noChangeAspect="1"/>
          </p:cNvPicPr>
          <p:nvPr/>
        </p:nvPicPr>
        <p:blipFill>
          <a:blip r:embed="rId3"/>
          <a:stretch>
            <a:fillRect/>
          </a:stretch>
        </p:blipFill>
        <p:spPr>
          <a:xfrm>
            <a:off x="4630994" y="1323677"/>
            <a:ext cx="6916633"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268403D9-3F89-4CE9-9811-621E57ACECBC}"/>
              </a:ext>
            </a:extLst>
          </p:cNvPr>
          <p:cNvSpPr>
            <a:spLocks noGrp="1"/>
          </p:cNvSpPr>
          <p:nvPr>
            <p:ph type="title"/>
          </p:nvPr>
        </p:nvSpPr>
        <p:spPr>
          <a:xfrm>
            <a:off x="643192" y="609600"/>
            <a:ext cx="3643674" cy="1905000"/>
          </a:xfrm>
        </p:spPr>
        <p:txBody>
          <a:bodyPr>
            <a:normAutofit/>
          </a:bodyPr>
          <a:lstStyle/>
          <a:p>
            <a:r>
              <a:rPr lang="en-US" sz="2800" dirty="0"/>
              <a:t>Data processing</a:t>
            </a:r>
          </a:p>
        </p:txBody>
      </p:sp>
      <p:sp>
        <p:nvSpPr>
          <p:cNvPr id="9" name="Content Placeholder 8"/>
          <p:cNvSpPr>
            <a:spLocks noGrp="1"/>
          </p:cNvSpPr>
          <p:nvPr>
            <p:ph idx="1"/>
          </p:nvPr>
        </p:nvSpPr>
        <p:spPr>
          <a:xfrm>
            <a:off x="643192" y="2666999"/>
            <a:ext cx="3643674" cy="3216276"/>
          </a:xfrm>
        </p:spPr>
        <p:txBody>
          <a:bodyPr>
            <a:normAutofit lnSpcReduction="10000"/>
          </a:bodyPr>
          <a:lstStyle/>
          <a:p>
            <a:r>
              <a:rPr lang="en-US" sz="1800" dirty="0"/>
              <a:t>Go to GRD to RTC processor</a:t>
            </a:r>
          </a:p>
          <a:p>
            <a:r>
              <a:rPr lang="en-US" sz="1800" dirty="0"/>
              <a:t>1 Note the warning on top!</a:t>
            </a:r>
          </a:p>
          <a:p>
            <a:pPr lvl="1"/>
            <a:r>
              <a:rPr lang="en-US" sz="1600" dirty="0"/>
              <a:t>NOTE: OST is running by default on the smallest amazon instance (1 CPU, 2GB RAM). This is not sufficient for Sentinel-1 data processing</a:t>
            </a:r>
          </a:p>
          <a:p>
            <a:r>
              <a:rPr lang="en-US" sz="1800" dirty="0"/>
              <a:t>2 go back to sepal main interface to start a bigger instance</a:t>
            </a:r>
          </a:p>
        </p:txBody>
      </p:sp>
      <p:sp>
        <p:nvSpPr>
          <p:cNvPr id="4" name="Rectangle 3">
            <a:extLst>
              <a:ext uri="{FF2B5EF4-FFF2-40B4-BE49-F238E27FC236}">
                <a16:creationId xmlns:a16="http://schemas.microsoft.com/office/drawing/2014/main" id="{9DA2D388-9EF5-4E92-A094-62B9334FDEC2}"/>
              </a:ext>
            </a:extLst>
          </p:cNvPr>
          <p:cNvSpPr/>
          <p:nvPr/>
        </p:nvSpPr>
        <p:spPr>
          <a:xfrm>
            <a:off x="4638675" y="1323975"/>
            <a:ext cx="438720" cy="18307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397373D-6887-48C9-A750-D00574DFE926}"/>
              </a:ext>
            </a:extLst>
          </p:cNvPr>
          <p:cNvSpPr/>
          <p:nvPr/>
        </p:nvSpPr>
        <p:spPr>
          <a:xfrm>
            <a:off x="5724525" y="1819275"/>
            <a:ext cx="2761351" cy="3557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DB46023-C27A-488A-9A79-0279E403056F}"/>
              </a:ext>
            </a:extLst>
          </p:cNvPr>
          <p:cNvSpPr txBox="1"/>
          <p:nvPr/>
        </p:nvSpPr>
        <p:spPr>
          <a:xfrm>
            <a:off x="8484976" y="1819275"/>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1</a:t>
            </a:r>
          </a:p>
        </p:txBody>
      </p:sp>
      <p:sp>
        <p:nvSpPr>
          <p:cNvPr id="14" name="TextBox 13">
            <a:extLst>
              <a:ext uri="{FF2B5EF4-FFF2-40B4-BE49-F238E27FC236}">
                <a16:creationId xmlns:a16="http://schemas.microsoft.com/office/drawing/2014/main" id="{874105E8-430A-444E-BD5D-F366326F751C}"/>
              </a:ext>
            </a:extLst>
          </p:cNvPr>
          <p:cNvSpPr txBox="1"/>
          <p:nvPr/>
        </p:nvSpPr>
        <p:spPr>
          <a:xfrm>
            <a:off x="5048250" y="1226928"/>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2</a:t>
            </a:r>
          </a:p>
        </p:txBody>
      </p:sp>
    </p:spTree>
    <p:extLst>
      <p:ext uri="{BB962C8B-B14F-4D97-AF65-F5344CB8AC3E}">
        <p14:creationId xmlns:p14="http://schemas.microsoft.com/office/powerpoint/2010/main" val="11677886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launch_terminal.png">
            <a:extLst>
              <a:ext uri="{FF2B5EF4-FFF2-40B4-BE49-F238E27FC236}">
                <a16:creationId xmlns:a16="http://schemas.microsoft.com/office/drawing/2014/main" id="{5CAE0306-744D-4EFC-A1B2-18812BE57307}"/>
              </a:ext>
            </a:extLst>
          </p:cNvPr>
          <p:cNvPicPr>
            <a:picLocks noChangeAspect="1"/>
          </p:cNvPicPr>
          <p:nvPr/>
        </p:nvPicPr>
        <p:blipFill>
          <a:blip r:embed="rId3"/>
          <a:stretch>
            <a:fillRect/>
          </a:stretch>
        </p:blipFill>
        <p:spPr>
          <a:xfrm>
            <a:off x="4630994" y="1323677"/>
            <a:ext cx="6916633"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A9D13AF8-E47C-4121-B6F9-DD132D012EBB}"/>
              </a:ext>
            </a:extLst>
          </p:cNvPr>
          <p:cNvSpPr>
            <a:spLocks noGrp="1"/>
          </p:cNvSpPr>
          <p:nvPr>
            <p:ph type="title"/>
          </p:nvPr>
        </p:nvSpPr>
        <p:spPr>
          <a:xfrm>
            <a:off x="643192" y="609600"/>
            <a:ext cx="3643674" cy="1905000"/>
          </a:xfrm>
        </p:spPr>
        <p:txBody>
          <a:bodyPr>
            <a:normAutofit/>
          </a:bodyPr>
          <a:lstStyle/>
          <a:p>
            <a:r>
              <a:rPr lang="en-US" sz="2800" dirty="0"/>
              <a:t>Launch big amazon instance</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Launch the terminal</a:t>
            </a:r>
          </a:p>
        </p:txBody>
      </p:sp>
      <p:sp>
        <p:nvSpPr>
          <p:cNvPr id="4" name="Rectangle 3">
            <a:extLst>
              <a:ext uri="{FF2B5EF4-FFF2-40B4-BE49-F238E27FC236}">
                <a16:creationId xmlns:a16="http://schemas.microsoft.com/office/drawing/2014/main" id="{193805A3-11B7-4C94-A322-6CDF02444865}"/>
              </a:ext>
            </a:extLst>
          </p:cNvPr>
          <p:cNvSpPr/>
          <p:nvPr/>
        </p:nvSpPr>
        <p:spPr>
          <a:xfrm>
            <a:off x="4657725" y="3038475"/>
            <a:ext cx="381211" cy="355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7994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active_session.png">
            <a:extLst>
              <a:ext uri="{FF2B5EF4-FFF2-40B4-BE49-F238E27FC236}">
                <a16:creationId xmlns:a16="http://schemas.microsoft.com/office/drawing/2014/main" id="{34DD6861-DDE2-4305-A9FC-53C3956A912E}"/>
              </a:ext>
            </a:extLst>
          </p:cNvPr>
          <p:cNvPicPr>
            <a:picLocks noChangeAspect="1"/>
          </p:cNvPicPr>
          <p:nvPr/>
        </p:nvPicPr>
        <p:blipFill rotWithShape="1">
          <a:blip r:embed="rId3"/>
          <a:srcRect r="25860" b="-1"/>
          <a:stretch/>
        </p:blipFill>
        <p:spPr>
          <a:xfrm>
            <a:off x="4630994" y="645106"/>
            <a:ext cx="6916633" cy="524774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6960370A-74E1-4761-B01E-DFFEC7ED5C04}"/>
              </a:ext>
            </a:extLst>
          </p:cNvPr>
          <p:cNvSpPr>
            <a:spLocks noGrp="1"/>
          </p:cNvSpPr>
          <p:nvPr>
            <p:ph type="title"/>
          </p:nvPr>
        </p:nvSpPr>
        <p:spPr>
          <a:xfrm>
            <a:off x="643192" y="609600"/>
            <a:ext cx="3643674" cy="1905000"/>
          </a:xfrm>
        </p:spPr>
        <p:txBody>
          <a:bodyPr>
            <a:normAutofit/>
          </a:bodyPr>
          <a:lstStyle/>
          <a:p>
            <a:r>
              <a:rPr lang="en-US" sz="2800" dirty="0"/>
              <a:t>Launch big amazon instance</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Leave your mouse alone for a moment :)</a:t>
            </a:r>
          </a:p>
          <a:p>
            <a:r>
              <a:rPr lang="en-US" sz="1800" dirty="0"/>
              <a:t>1 Note your active session</a:t>
            </a:r>
          </a:p>
          <a:p>
            <a:r>
              <a:rPr lang="en-US" sz="1800" dirty="0"/>
              <a:t>2 note the functionality for terminating/creating sessions</a:t>
            </a:r>
          </a:p>
        </p:txBody>
      </p:sp>
      <p:sp>
        <p:nvSpPr>
          <p:cNvPr id="4" name="Rectangle 3">
            <a:extLst>
              <a:ext uri="{FF2B5EF4-FFF2-40B4-BE49-F238E27FC236}">
                <a16:creationId xmlns:a16="http://schemas.microsoft.com/office/drawing/2014/main" id="{C09CDAF0-C23F-42DA-9C94-90A63715FCB1}"/>
              </a:ext>
            </a:extLst>
          </p:cNvPr>
          <p:cNvSpPr/>
          <p:nvPr/>
        </p:nvSpPr>
        <p:spPr>
          <a:xfrm>
            <a:off x="5410200" y="2564920"/>
            <a:ext cx="2752725" cy="16875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657E046-45AB-4073-86B5-4B2185074AAE}"/>
              </a:ext>
            </a:extLst>
          </p:cNvPr>
          <p:cNvSpPr/>
          <p:nvPr/>
        </p:nvSpPr>
        <p:spPr>
          <a:xfrm>
            <a:off x="5410200" y="2790825"/>
            <a:ext cx="1135273" cy="1682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C36448D9-3D8B-41C1-BAAE-CA84A6B75432}"/>
              </a:ext>
            </a:extLst>
          </p:cNvPr>
          <p:cNvSpPr txBox="1"/>
          <p:nvPr/>
        </p:nvSpPr>
        <p:spPr>
          <a:xfrm>
            <a:off x="8153400" y="2466975"/>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1</a:t>
            </a:r>
          </a:p>
        </p:txBody>
      </p:sp>
      <p:sp>
        <p:nvSpPr>
          <p:cNvPr id="16" name="TextBox 15">
            <a:extLst>
              <a:ext uri="{FF2B5EF4-FFF2-40B4-BE49-F238E27FC236}">
                <a16:creationId xmlns:a16="http://schemas.microsoft.com/office/drawing/2014/main" id="{B940C1C1-CEB6-4456-9617-10133EA51100}"/>
              </a:ext>
            </a:extLst>
          </p:cNvPr>
          <p:cNvSpPr txBox="1"/>
          <p:nvPr/>
        </p:nvSpPr>
        <p:spPr>
          <a:xfrm>
            <a:off x="6515100" y="2698450"/>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2</a:t>
            </a:r>
          </a:p>
        </p:txBody>
      </p:sp>
    </p:spTree>
    <p:extLst>
      <p:ext uri="{BB962C8B-B14F-4D97-AF65-F5344CB8AC3E}">
        <p14:creationId xmlns:p14="http://schemas.microsoft.com/office/powerpoint/2010/main" val="9776986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terminate_1.png">
            <a:extLst>
              <a:ext uri="{FF2B5EF4-FFF2-40B4-BE49-F238E27FC236}">
                <a16:creationId xmlns:a16="http://schemas.microsoft.com/office/drawing/2014/main" id="{49566E07-B67E-422F-B79D-981E3C7BB1FB}"/>
              </a:ext>
            </a:extLst>
          </p:cNvPr>
          <p:cNvPicPr>
            <a:picLocks noChangeAspect="1"/>
          </p:cNvPicPr>
          <p:nvPr/>
        </p:nvPicPr>
        <p:blipFill rotWithShape="1">
          <a:blip r:embed="rId3"/>
          <a:srcRect r="25860" b="-1"/>
          <a:stretch/>
        </p:blipFill>
        <p:spPr>
          <a:xfrm>
            <a:off x="4630994" y="645106"/>
            <a:ext cx="6916633" cy="524774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39BBBD0B-8D91-4539-8D8B-43D2626206D7}"/>
              </a:ext>
            </a:extLst>
          </p:cNvPr>
          <p:cNvSpPr>
            <a:spLocks noGrp="1"/>
          </p:cNvSpPr>
          <p:nvPr>
            <p:ph type="title"/>
          </p:nvPr>
        </p:nvSpPr>
        <p:spPr>
          <a:xfrm>
            <a:off x="643192" y="609600"/>
            <a:ext cx="3643674" cy="1905000"/>
          </a:xfrm>
        </p:spPr>
        <p:txBody>
          <a:bodyPr>
            <a:normAutofit/>
          </a:bodyPr>
          <a:lstStyle/>
          <a:p>
            <a:r>
              <a:rPr lang="en-US" sz="2800" dirty="0"/>
              <a:t>Terminate active session</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1 switch to the termination menu by typing T and pressing ENTER</a:t>
            </a:r>
          </a:p>
          <a:p>
            <a:r>
              <a:rPr lang="en-US" sz="1800" dirty="0"/>
              <a:t>2 type 1 for selecting instance number 1 and press enter for terminating</a:t>
            </a:r>
          </a:p>
          <a:p>
            <a:r>
              <a:rPr lang="en-US" sz="1800" dirty="0"/>
              <a:t>3 the </a:t>
            </a:r>
            <a:r>
              <a:rPr lang="en-US" sz="1800" i="1" dirty="0"/>
              <a:t>create new session </a:t>
            </a:r>
            <a:r>
              <a:rPr lang="en-US" sz="1800" dirty="0"/>
              <a:t>menu will appear automatically</a:t>
            </a:r>
          </a:p>
        </p:txBody>
      </p:sp>
      <p:sp>
        <p:nvSpPr>
          <p:cNvPr id="4" name="Rectangle 3">
            <a:extLst>
              <a:ext uri="{FF2B5EF4-FFF2-40B4-BE49-F238E27FC236}">
                <a16:creationId xmlns:a16="http://schemas.microsoft.com/office/drawing/2014/main" id="{E2A2C146-926B-4106-8BA8-CBCB47C3EFFC}"/>
              </a:ext>
            </a:extLst>
          </p:cNvPr>
          <p:cNvSpPr/>
          <p:nvPr/>
        </p:nvSpPr>
        <p:spPr>
          <a:xfrm>
            <a:off x="5400675" y="1914525"/>
            <a:ext cx="668009" cy="1682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0BB994D-C86B-430F-B920-4C90802F8A26}"/>
              </a:ext>
            </a:extLst>
          </p:cNvPr>
          <p:cNvSpPr/>
          <p:nvPr/>
        </p:nvSpPr>
        <p:spPr>
          <a:xfrm>
            <a:off x="5400675" y="2813050"/>
            <a:ext cx="696554" cy="1682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66F4423-9202-420E-BFB0-5B5C89C77134}"/>
              </a:ext>
            </a:extLst>
          </p:cNvPr>
          <p:cNvSpPr/>
          <p:nvPr/>
        </p:nvSpPr>
        <p:spPr>
          <a:xfrm>
            <a:off x="5400675" y="3333750"/>
            <a:ext cx="2644775" cy="215250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6493C42E-6B4C-41B7-A161-4D0C9758CEC5}"/>
              </a:ext>
            </a:extLst>
          </p:cNvPr>
          <p:cNvSpPr txBox="1"/>
          <p:nvPr/>
        </p:nvSpPr>
        <p:spPr>
          <a:xfrm>
            <a:off x="6010275" y="1819275"/>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1</a:t>
            </a:r>
          </a:p>
        </p:txBody>
      </p:sp>
      <p:sp>
        <p:nvSpPr>
          <p:cNvPr id="17" name="TextBox 16">
            <a:extLst>
              <a:ext uri="{FF2B5EF4-FFF2-40B4-BE49-F238E27FC236}">
                <a16:creationId xmlns:a16="http://schemas.microsoft.com/office/drawing/2014/main" id="{05A0E0D4-EC24-4E4E-8B84-8AC750D8E01C}"/>
              </a:ext>
            </a:extLst>
          </p:cNvPr>
          <p:cNvSpPr txBox="1"/>
          <p:nvPr/>
        </p:nvSpPr>
        <p:spPr>
          <a:xfrm>
            <a:off x="6097977" y="2712408"/>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2</a:t>
            </a:r>
          </a:p>
        </p:txBody>
      </p:sp>
      <p:sp>
        <p:nvSpPr>
          <p:cNvPr id="19" name="TextBox 18">
            <a:extLst>
              <a:ext uri="{FF2B5EF4-FFF2-40B4-BE49-F238E27FC236}">
                <a16:creationId xmlns:a16="http://schemas.microsoft.com/office/drawing/2014/main" id="{422A8791-3698-4AFC-A407-A351DD705333}"/>
              </a:ext>
            </a:extLst>
          </p:cNvPr>
          <p:cNvSpPr txBox="1"/>
          <p:nvPr/>
        </p:nvSpPr>
        <p:spPr>
          <a:xfrm>
            <a:off x="8088747" y="4228741"/>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3</a:t>
            </a:r>
          </a:p>
        </p:txBody>
      </p:sp>
    </p:spTree>
    <p:extLst>
      <p:ext uri="{BB962C8B-B14F-4D97-AF65-F5344CB8AC3E}">
        <p14:creationId xmlns:p14="http://schemas.microsoft.com/office/powerpoint/2010/main" val="8383298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From Level-1 GRD to Level-2 RTC product </a:t>
            </a:r>
          </a:p>
        </p:txBody>
      </p:sp>
      <p:pic>
        <p:nvPicPr>
          <p:cNvPr id="4" name="Picture 4" descr="S1_SSV_grd2rtc.jpg"/>
          <p:cNvPicPr>
            <a:picLocks noGrp="1" noChangeAspect="1"/>
          </p:cNvPicPr>
          <p:nvPr>
            <p:ph idx="1"/>
          </p:nvPr>
        </p:nvPicPr>
        <p:blipFill>
          <a:blip r:embed="rId3"/>
          <a:stretch>
            <a:fillRect/>
          </a:stretch>
        </p:blipFill>
        <p:spPr>
          <a:xfrm>
            <a:off x="1519367" y="2380364"/>
            <a:ext cx="9150090" cy="3854580"/>
          </a:xfrm>
          <a:prstGeom prst="rect">
            <a:avLst/>
          </a:prstGeom>
        </p:spPr>
      </p:pic>
    </p:spTree>
    <p:extLst>
      <p:ext uri="{BB962C8B-B14F-4D97-AF65-F5344CB8AC3E}">
        <p14:creationId xmlns:p14="http://schemas.microsoft.com/office/powerpoint/2010/main" val="23618187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select_nr5.png">
            <a:extLst>
              <a:ext uri="{FF2B5EF4-FFF2-40B4-BE49-F238E27FC236}">
                <a16:creationId xmlns:a16="http://schemas.microsoft.com/office/drawing/2014/main" id="{7326A1BF-7B16-430E-A7E0-28D87134D208}"/>
              </a:ext>
            </a:extLst>
          </p:cNvPr>
          <p:cNvPicPr>
            <a:picLocks noChangeAspect="1"/>
          </p:cNvPicPr>
          <p:nvPr/>
        </p:nvPicPr>
        <p:blipFill rotWithShape="1">
          <a:blip r:embed="rId3"/>
          <a:srcRect r="25860" b="-1"/>
          <a:stretch/>
        </p:blipFill>
        <p:spPr>
          <a:xfrm>
            <a:off x="4630994" y="645106"/>
            <a:ext cx="6916633" cy="524774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02EB77CC-213A-4653-9008-C3D3A97085D3}"/>
              </a:ext>
            </a:extLst>
          </p:cNvPr>
          <p:cNvSpPr>
            <a:spLocks noGrp="1"/>
          </p:cNvSpPr>
          <p:nvPr>
            <p:ph type="title"/>
          </p:nvPr>
        </p:nvSpPr>
        <p:spPr>
          <a:xfrm>
            <a:off x="643192" y="609600"/>
            <a:ext cx="3643674" cy="1905000"/>
          </a:xfrm>
        </p:spPr>
        <p:txBody>
          <a:bodyPr>
            <a:normAutofit/>
          </a:bodyPr>
          <a:lstStyle/>
          <a:p>
            <a:r>
              <a:rPr lang="en-US" sz="2800" dirty="0"/>
              <a:t>Create new session</a:t>
            </a:r>
          </a:p>
        </p:txBody>
      </p:sp>
      <p:sp>
        <p:nvSpPr>
          <p:cNvPr id="9" name="Content Placeholder 8"/>
          <p:cNvSpPr>
            <a:spLocks noGrp="1"/>
          </p:cNvSpPr>
          <p:nvPr>
            <p:ph idx="1"/>
          </p:nvPr>
        </p:nvSpPr>
        <p:spPr>
          <a:xfrm>
            <a:off x="643192" y="2666999"/>
            <a:ext cx="3643674" cy="3216276"/>
          </a:xfrm>
        </p:spPr>
        <p:txBody>
          <a:bodyPr>
            <a:normAutofit fontScale="92500" lnSpcReduction="20000"/>
          </a:bodyPr>
          <a:lstStyle/>
          <a:p>
            <a:r>
              <a:rPr lang="en-US" sz="1800" dirty="0"/>
              <a:t>Launch amazon machine of your choice</a:t>
            </a:r>
          </a:p>
          <a:p>
            <a:r>
              <a:rPr lang="en-US" sz="1800" dirty="0"/>
              <a:t>1 select machine number 5 (8 CPUs, 32GB RAM) by typing 5 and press ENTER</a:t>
            </a:r>
          </a:p>
          <a:p>
            <a:r>
              <a:rPr lang="en-US" sz="1800" dirty="0"/>
              <a:t>2 wait until the machine has started and the cursor behind your </a:t>
            </a:r>
            <a:r>
              <a:rPr lang="en-US" sz="1800" dirty="0" err="1"/>
              <a:t>username@machine</a:t>
            </a:r>
            <a:r>
              <a:rPr lang="en-US" sz="1800" dirty="0"/>
              <a:t> id is blinking</a:t>
            </a:r>
          </a:p>
          <a:p>
            <a:r>
              <a:rPr lang="en-US" sz="1800" dirty="0"/>
              <a:t>3 go back to processing modules and relaunch the SAR toolkit</a:t>
            </a:r>
          </a:p>
        </p:txBody>
      </p:sp>
      <p:sp>
        <p:nvSpPr>
          <p:cNvPr id="3" name="Rectangle 2">
            <a:extLst>
              <a:ext uri="{FF2B5EF4-FFF2-40B4-BE49-F238E27FC236}">
                <a16:creationId xmlns:a16="http://schemas.microsoft.com/office/drawing/2014/main" id="{DF1AC9DA-6751-4963-8466-61332B6E3AD2}"/>
              </a:ext>
            </a:extLst>
          </p:cNvPr>
          <p:cNvSpPr/>
          <p:nvPr/>
        </p:nvSpPr>
        <p:spPr>
          <a:xfrm>
            <a:off x="5400675" y="4667250"/>
            <a:ext cx="689575" cy="1682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721B3DAA-9C24-4FCC-AF70-B876B2E34803}"/>
              </a:ext>
            </a:extLst>
          </p:cNvPr>
          <p:cNvSpPr/>
          <p:nvPr/>
        </p:nvSpPr>
        <p:spPr>
          <a:xfrm>
            <a:off x="5400675" y="5267325"/>
            <a:ext cx="1221327" cy="1682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35411324-B71F-4F60-96F2-DC8B567BBBBE}"/>
              </a:ext>
            </a:extLst>
          </p:cNvPr>
          <p:cNvSpPr txBox="1"/>
          <p:nvPr/>
        </p:nvSpPr>
        <p:spPr>
          <a:xfrm>
            <a:off x="6038850" y="4576132"/>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1</a:t>
            </a:r>
          </a:p>
        </p:txBody>
      </p:sp>
      <p:sp>
        <p:nvSpPr>
          <p:cNvPr id="12" name="TextBox 11">
            <a:extLst>
              <a:ext uri="{FF2B5EF4-FFF2-40B4-BE49-F238E27FC236}">
                <a16:creationId xmlns:a16="http://schemas.microsoft.com/office/drawing/2014/main" id="{6177EE25-426E-4446-9C0D-091FC208FEA8}"/>
              </a:ext>
            </a:extLst>
          </p:cNvPr>
          <p:cNvSpPr txBox="1"/>
          <p:nvPr/>
        </p:nvSpPr>
        <p:spPr>
          <a:xfrm>
            <a:off x="6581775" y="5163088"/>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2</a:t>
            </a:r>
          </a:p>
        </p:txBody>
      </p:sp>
      <p:sp>
        <p:nvSpPr>
          <p:cNvPr id="13" name="Rectangle 12">
            <a:extLst>
              <a:ext uri="{FF2B5EF4-FFF2-40B4-BE49-F238E27FC236}">
                <a16:creationId xmlns:a16="http://schemas.microsoft.com/office/drawing/2014/main" id="{0C631CC6-30D0-45BB-B759-6621BB285279}"/>
              </a:ext>
            </a:extLst>
          </p:cNvPr>
          <p:cNvSpPr/>
          <p:nvPr/>
        </p:nvSpPr>
        <p:spPr>
          <a:xfrm>
            <a:off x="4686301" y="2443163"/>
            <a:ext cx="458729" cy="45561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EE8139BE-1776-4CC4-AD94-C2448BAAE6EE}"/>
              </a:ext>
            </a:extLst>
          </p:cNvPr>
          <p:cNvSpPr txBox="1"/>
          <p:nvPr/>
        </p:nvSpPr>
        <p:spPr>
          <a:xfrm>
            <a:off x="5095875" y="2486295"/>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3</a:t>
            </a:r>
          </a:p>
        </p:txBody>
      </p:sp>
    </p:spTree>
    <p:extLst>
      <p:ext uri="{BB962C8B-B14F-4D97-AF65-F5344CB8AC3E}">
        <p14:creationId xmlns:p14="http://schemas.microsoft.com/office/powerpoint/2010/main" val="14548601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g2r_fileselect.png">
            <a:extLst>
              <a:ext uri="{FF2B5EF4-FFF2-40B4-BE49-F238E27FC236}">
                <a16:creationId xmlns:a16="http://schemas.microsoft.com/office/drawing/2014/main" id="{0E6B2CEC-92FF-48E3-8688-B188566E6E85}"/>
              </a:ext>
            </a:extLst>
          </p:cNvPr>
          <p:cNvPicPr>
            <a:picLocks noChangeAspect="1"/>
          </p:cNvPicPr>
          <p:nvPr/>
        </p:nvPicPr>
        <p:blipFill>
          <a:blip r:embed="rId3"/>
          <a:stretch>
            <a:fillRect/>
          </a:stretch>
        </p:blipFill>
        <p:spPr>
          <a:xfrm>
            <a:off x="4630994" y="1323677"/>
            <a:ext cx="6916633"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183D9250-2CE9-4846-9F7E-C648B693C63A}"/>
              </a:ext>
            </a:extLst>
          </p:cNvPr>
          <p:cNvSpPr>
            <a:spLocks noGrp="1"/>
          </p:cNvSpPr>
          <p:nvPr>
            <p:ph type="title"/>
          </p:nvPr>
        </p:nvSpPr>
        <p:spPr>
          <a:xfrm>
            <a:off x="643192" y="609600"/>
            <a:ext cx="3643674" cy="1905000"/>
          </a:xfrm>
        </p:spPr>
        <p:txBody>
          <a:bodyPr>
            <a:normAutofit/>
          </a:bodyPr>
          <a:lstStyle/>
          <a:p>
            <a:r>
              <a:rPr lang="en-US" sz="2800" dirty="0" err="1"/>
              <a:t>Rtc</a:t>
            </a:r>
            <a:r>
              <a:rPr lang="en-US" sz="2800" dirty="0"/>
              <a:t> processing</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1 go to the </a:t>
            </a:r>
            <a:r>
              <a:rPr lang="en-US" sz="1800" i="1" dirty="0"/>
              <a:t>Sentinel-1 --&gt; GRD to RTC processor</a:t>
            </a:r>
          </a:p>
          <a:p>
            <a:r>
              <a:rPr lang="en-US" sz="1800" i="1" dirty="0"/>
              <a:t>2 Leave Input type as Original file and click on browse </a:t>
            </a:r>
          </a:p>
        </p:txBody>
      </p:sp>
      <p:sp>
        <p:nvSpPr>
          <p:cNvPr id="4" name="Rectangle 3">
            <a:extLst>
              <a:ext uri="{FF2B5EF4-FFF2-40B4-BE49-F238E27FC236}">
                <a16:creationId xmlns:a16="http://schemas.microsoft.com/office/drawing/2014/main" id="{09C75F2A-CE6D-487B-9DB1-A6DC4D079999}"/>
              </a:ext>
            </a:extLst>
          </p:cNvPr>
          <p:cNvSpPr/>
          <p:nvPr/>
        </p:nvSpPr>
        <p:spPr>
          <a:xfrm>
            <a:off x="4686300" y="3800475"/>
            <a:ext cx="689575" cy="1682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1EAC462-94F1-4613-99AA-80F1E21DD083}"/>
              </a:ext>
            </a:extLst>
          </p:cNvPr>
          <p:cNvSpPr/>
          <p:nvPr/>
        </p:nvSpPr>
        <p:spPr>
          <a:xfrm>
            <a:off x="5724525" y="3409950"/>
            <a:ext cx="336581" cy="1682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4D69CFFE-B18F-4E21-92FB-16556D30267B}"/>
              </a:ext>
            </a:extLst>
          </p:cNvPr>
          <p:cNvSpPr txBox="1"/>
          <p:nvPr/>
        </p:nvSpPr>
        <p:spPr>
          <a:xfrm>
            <a:off x="5336335" y="3703428"/>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1</a:t>
            </a:r>
          </a:p>
        </p:txBody>
      </p:sp>
      <p:sp>
        <p:nvSpPr>
          <p:cNvPr id="15" name="TextBox 14">
            <a:extLst>
              <a:ext uri="{FF2B5EF4-FFF2-40B4-BE49-F238E27FC236}">
                <a16:creationId xmlns:a16="http://schemas.microsoft.com/office/drawing/2014/main" id="{2AFB80E7-17AE-4DCD-B8B1-EB321A3946A8}"/>
              </a:ext>
            </a:extLst>
          </p:cNvPr>
          <p:cNvSpPr txBox="1"/>
          <p:nvPr/>
        </p:nvSpPr>
        <p:spPr>
          <a:xfrm>
            <a:off x="6010275" y="3309308"/>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2</a:t>
            </a:r>
          </a:p>
        </p:txBody>
      </p:sp>
    </p:spTree>
    <p:extLst>
      <p:ext uri="{BB962C8B-B14F-4D97-AF65-F5344CB8AC3E}">
        <p14:creationId xmlns:p14="http://schemas.microsoft.com/office/powerpoint/2010/main" val="11416670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g2r_data_folder.png">
            <a:extLst>
              <a:ext uri="{FF2B5EF4-FFF2-40B4-BE49-F238E27FC236}">
                <a16:creationId xmlns:a16="http://schemas.microsoft.com/office/drawing/2014/main" id="{39398F6A-3D74-4901-B3C4-5CAEB6FC5824}"/>
              </a:ext>
            </a:extLst>
          </p:cNvPr>
          <p:cNvPicPr>
            <a:picLocks noChangeAspect="1"/>
          </p:cNvPicPr>
          <p:nvPr/>
        </p:nvPicPr>
        <p:blipFill>
          <a:blip r:embed="rId3"/>
          <a:stretch>
            <a:fillRect/>
          </a:stretch>
        </p:blipFill>
        <p:spPr>
          <a:xfrm>
            <a:off x="4630994" y="1323677"/>
            <a:ext cx="6916633"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C60FCB9F-29A7-4539-AA79-8FDE5627EFD2}"/>
              </a:ext>
            </a:extLst>
          </p:cNvPr>
          <p:cNvSpPr>
            <a:spLocks noGrp="1"/>
          </p:cNvSpPr>
          <p:nvPr>
            <p:ph type="title"/>
          </p:nvPr>
        </p:nvSpPr>
        <p:spPr>
          <a:xfrm>
            <a:off x="643192" y="609600"/>
            <a:ext cx="3643674" cy="1905000"/>
          </a:xfrm>
        </p:spPr>
        <p:txBody>
          <a:bodyPr>
            <a:normAutofit/>
          </a:bodyPr>
          <a:lstStyle/>
          <a:p>
            <a:r>
              <a:rPr lang="en-US" sz="2800" dirty="0"/>
              <a:t>File location</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Remember our project folder selected in the data download menu (I.e. Lecture_1A) and navigate there</a:t>
            </a:r>
            <a:endParaRPr lang="en-US"/>
          </a:p>
          <a:p>
            <a:r>
              <a:rPr lang="en-US" sz="1800" dirty="0"/>
              <a:t>The download procedure has automatically created a DATA folder where all downloaded products are stored in a predefined structure</a:t>
            </a:r>
          </a:p>
        </p:txBody>
      </p:sp>
    </p:spTree>
    <p:extLst>
      <p:ext uri="{BB962C8B-B14F-4D97-AF65-F5344CB8AC3E}">
        <p14:creationId xmlns:p14="http://schemas.microsoft.com/office/powerpoint/2010/main" val="40267049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g2r_fileselect2.png">
            <a:extLst>
              <a:ext uri="{FF2B5EF4-FFF2-40B4-BE49-F238E27FC236}">
                <a16:creationId xmlns:a16="http://schemas.microsoft.com/office/drawing/2014/main" id="{F7CEF79B-9B72-4BE0-9F77-AD3777E8EC27}"/>
              </a:ext>
            </a:extLst>
          </p:cNvPr>
          <p:cNvPicPr>
            <a:picLocks noChangeAspect="1"/>
          </p:cNvPicPr>
          <p:nvPr/>
        </p:nvPicPr>
        <p:blipFill>
          <a:blip r:embed="rId3"/>
          <a:stretch>
            <a:fillRect/>
          </a:stretch>
        </p:blipFill>
        <p:spPr>
          <a:xfrm>
            <a:off x="4630994" y="1323677"/>
            <a:ext cx="6916633"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591591EC-205F-460D-8D42-EF1F1EB7ED64}"/>
              </a:ext>
            </a:extLst>
          </p:cNvPr>
          <p:cNvSpPr>
            <a:spLocks noGrp="1"/>
          </p:cNvSpPr>
          <p:nvPr>
            <p:ph type="title"/>
          </p:nvPr>
        </p:nvSpPr>
        <p:spPr>
          <a:xfrm>
            <a:off x="643192" y="609600"/>
            <a:ext cx="3643674" cy="1905000"/>
          </a:xfrm>
        </p:spPr>
        <p:txBody>
          <a:bodyPr>
            <a:normAutofit/>
          </a:bodyPr>
          <a:lstStyle/>
          <a:p>
            <a:r>
              <a:rPr lang="en-US" sz="2800" dirty="0"/>
              <a:t>File location</a:t>
            </a:r>
          </a:p>
        </p:txBody>
      </p:sp>
      <p:sp>
        <p:nvSpPr>
          <p:cNvPr id="9" name="Content Placeholder 8"/>
          <p:cNvSpPr>
            <a:spLocks noGrp="1"/>
          </p:cNvSpPr>
          <p:nvPr>
            <p:ph idx="1"/>
          </p:nvPr>
        </p:nvSpPr>
        <p:spPr>
          <a:xfrm>
            <a:off x="643192" y="2666999"/>
            <a:ext cx="3643674" cy="3216276"/>
          </a:xfrm>
        </p:spPr>
        <p:txBody>
          <a:bodyPr>
            <a:normAutofit lnSpcReduction="10000"/>
          </a:bodyPr>
          <a:lstStyle/>
          <a:p>
            <a:r>
              <a:rPr lang="en-US" sz="1800" dirty="0"/>
              <a:t>In the sepal browser we can see that within the data folder:</a:t>
            </a:r>
            <a:endParaRPr lang="en-US" dirty="0"/>
          </a:p>
          <a:p>
            <a:pPr lvl="1"/>
            <a:r>
              <a:rPr lang="en-US" sz="1600" dirty="0"/>
              <a:t>1 there is a folder named 010D, which is the track number (010)and direction (D for descending)</a:t>
            </a:r>
          </a:p>
          <a:p>
            <a:pPr lvl="2"/>
            <a:r>
              <a:rPr lang="en-US" sz="1400" dirty="0"/>
              <a:t>2 Within the track folder there is a folder with the acquisition date (20161118 = YYYYMMDD)</a:t>
            </a:r>
          </a:p>
          <a:p>
            <a:pPr lvl="3"/>
            <a:r>
              <a:rPr lang="en-US" sz="1200" dirty="0"/>
              <a:t>3 Within this folder we have our actual scene starting with S1B_IW_...</a:t>
            </a:r>
          </a:p>
        </p:txBody>
      </p:sp>
      <p:sp>
        <p:nvSpPr>
          <p:cNvPr id="4" name="Rectangle 3">
            <a:extLst>
              <a:ext uri="{FF2B5EF4-FFF2-40B4-BE49-F238E27FC236}">
                <a16:creationId xmlns:a16="http://schemas.microsoft.com/office/drawing/2014/main" id="{469F4B50-8588-4107-9D18-341F11656D30}"/>
              </a:ext>
            </a:extLst>
          </p:cNvPr>
          <p:cNvSpPr/>
          <p:nvPr/>
        </p:nvSpPr>
        <p:spPr>
          <a:xfrm>
            <a:off x="6677025" y="2076450"/>
            <a:ext cx="365485" cy="1682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AA96D35-6B7C-4DB6-AABF-308360EB05D1}"/>
              </a:ext>
            </a:extLst>
          </p:cNvPr>
          <p:cNvSpPr/>
          <p:nvPr/>
        </p:nvSpPr>
        <p:spPr>
          <a:xfrm>
            <a:off x="8088313" y="2076450"/>
            <a:ext cx="661718" cy="1682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D0BB4E69-88E7-4744-9CBD-0E7B7E49FCCD}"/>
              </a:ext>
            </a:extLst>
          </p:cNvPr>
          <p:cNvSpPr txBox="1"/>
          <p:nvPr/>
        </p:nvSpPr>
        <p:spPr>
          <a:xfrm>
            <a:off x="6981824" y="1969878"/>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1</a:t>
            </a:r>
          </a:p>
        </p:txBody>
      </p:sp>
      <p:sp>
        <p:nvSpPr>
          <p:cNvPr id="13" name="TextBox 12">
            <a:extLst>
              <a:ext uri="{FF2B5EF4-FFF2-40B4-BE49-F238E27FC236}">
                <a16:creationId xmlns:a16="http://schemas.microsoft.com/office/drawing/2014/main" id="{72D2DA10-E6F7-4AC6-81F9-191656F2F220}"/>
              </a:ext>
            </a:extLst>
          </p:cNvPr>
          <p:cNvSpPr txBox="1"/>
          <p:nvPr/>
        </p:nvSpPr>
        <p:spPr>
          <a:xfrm>
            <a:off x="8705849" y="1969878"/>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2</a:t>
            </a:r>
          </a:p>
        </p:txBody>
      </p:sp>
      <p:sp>
        <p:nvSpPr>
          <p:cNvPr id="14" name="Rectangle 13">
            <a:extLst>
              <a:ext uri="{FF2B5EF4-FFF2-40B4-BE49-F238E27FC236}">
                <a16:creationId xmlns:a16="http://schemas.microsoft.com/office/drawing/2014/main" id="{820AAF31-9501-4796-AE5A-F74708DEDBD7}"/>
              </a:ext>
            </a:extLst>
          </p:cNvPr>
          <p:cNvSpPr/>
          <p:nvPr/>
        </p:nvSpPr>
        <p:spPr>
          <a:xfrm>
            <a:off x="9496425" y="2085975"/>
            <a:ext cx="1380855" cy="1682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4AD43D90-B9C3-4119-B24E-517313D2E90D}"/>
              </a:ext>
            </a:extLst>
          </p:cNvPr>
          <p:cNvSpPr txBox="1"/>
          <p:nvPr/>
        </p:nvSpPr>
        <p:spPr>
          <a:xfrm>
            <a:off x="10829925" y="1985334"/>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3</a:t>
            </a:r>
          </a:p>
        </p:txBody>
      </p:sp>
    </p:spTree>
    <p:extLst>
      <p:ext uri="{BB962C8B-B14F-4D97-AF65-F5344CB8AC3E}">
        <p14:creationId xmlns:p14="http://schemas.microsoft.com/office/powerpoint/2010/main" val="943867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file_select2.png">
            <a:extLst>
              <a:ext uri="{FF2B5EF4-FFF2-40B4-BE49-F238E27FC236}">
                <a16:creationId xmlns:a16="http://schemas.microsoft.com/office/drawing/2014/main" id="{C024F60E-F8FF-4EBA-B99F-33CC7E539FAB}"/>
              </a:ext>
            </a:extLst>
          </p:cNvPr>
          <p:cNvPicPr>
            <a:picLocks noChangeAspect="1"/>
          </p:cNvPicPr>
          <p:nvPr/>
        </p:nvPicPr>
        <p:blipFill>
          <a:blip r:embed="rId3"/>
          <a:stretch>
            <a:fillRect/>
          </a:stretch>
        </p:blipFill>
        <p:spPr>
          <a:xfrm>
            <a:off x="4630994" y="1323677"/>
            <a:ext cx="6916633"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E915DCF2-4F98-4343-BCB9-AACD542621A6}"/>
              </a:ext>
            </a:extLst>
          </p:cNvPr>
          <p:cNvSpPr>
            <a:spLocks noGrp="1"/>
          </p:cNvSpPr>
          <p:nvPr>
            <p:ph type="title"/>
          </p:nvPr>
        </p:nvSpPr>
        <p:spPr>
          <a:xfrm>
            <a:off x="643192" y="609600"/>
            <a:ext cx="3643674" cy="1905000"/>
          </a:xfrm>
        </p:spPr>
        <p:txBody>
          <a:bodyPr>
            <a:normAutofit/>
          </a:bodyPr>
          <a:lstStyle/>
          <a:p>
            <a:r>
              <a:rPr lang="en-US" sz="2800" dirty="0"/>
              <a:t>File selection</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Now that we know where our download is stored: </a:t>
            </a:r>
            <a:endParaRPr lang="en-US"/>
          </a:p>
          <a:p>
            <a:pPr lvl="1"/>
            <a:r>
              <a:rPr lang="en-US" sz="1600" dirty="0"/>
              <a:t>1 go to the folder and select the scene by clicking on it </a:t>
            </a:r>
            <a:endParaRPr lang="en-US"/>
          </a:p>
          <a:p>
            <a:pPr lvl="1"/>
            <a:r>
              <a:rPr lang="en-US" sz="1600" dirty="0"/>
              <a:t>2 Confirm your selection by clicking select </a:t>
            </a:r>
            <a:endParaRPr lang="en-US" dirty="0"/>
          </a:p>
        </p:txBody>
      </p:sp>
      <p:sp>
        <p:nvSpPr>
          <p:cNvPr id="4" name="Rectangle 3">
            <a:extLst>
              <a:ext uri="{FF2B5EF4-FFF2-40B4-BE49-F238E27FC236}">
                <a16:creationId xmlns:a16="http://schemas.microsoft.com/office/drawing/2014/main" id="{6D4F0190-A549-4E42-BB50-62DF3DE26836}"/>
              </a:ext>
            </a:extLst>
          </p:cNvPr>
          <p:cNvSpPr/>
          <p:nvPr/>
        </p:nvSpPr>
        <p:spPr>
          <a:xfrm>
            <a:off x="6867525" y="1847850"/>
            <a:ext cx="532592" cy="7143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65A2D840-8D14-46DC-832C-ADA246A96264}"/>
              </a:ext>
            </a:extLst>
          </p:cNvPr>
          <p:cNvSpPr txBox="1"/>
          <p:nvPr/>
        </p:nvSpPr>
        <p:spPr>
          <a:xfrm>
            <a:off x="7391399" y="2038350"/>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1</a:t>
            </a:r>
          </a:p>
        </p:txBody>
      </p:sp>
      <p:sp>
        <p:nvSpPr>
          <p:cNvPr id="13" name="Rectangle 12">
            <a:extLst>
              <a:ext uri="{FF2B5EF4-FFF2-40B4-BE49-F238E27FC236}">
                <a16:creationId xmlns:a16="http://schemas.microsoft.com/office/drawing/2014/main" id="{FD4C00DC-D00B-4A9B-AE98-03673A189C6C}"/>
              </a:ext>
            </a:extLst>
          </p:cNvPr>
          <p:cNvSpPr/>
          <p:nvPr/>
        </p:nvSpPr>
        <p:spPr>
          <a:xfrm>
            <a:off x="8953499" y="2819400"/>
            <a:ext cx="287907" cy="1682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ABC126DE-AE54-4329-B288-4C660896B6D8}"/>
              </a:ext>
            </a:extLst>
          </p:cNvPr>
          <p:cNvSpPr txBox="1"/>
          <p:nvPr/>
        </p:nvSpPr>
        <p:spPr>
          <a:xfrm>
            <a:off x="9229727" y="2703303"/>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2</a:t>
            </a:r>
          </a:p>
        </p:txBody>
      </p:sp>
    </p:spTree>
    <p:extLst>
      <p:ext uri="{BB962C8B-B14F-4D97-AF65-F5344CB8AC3E}">
        <p14:creationId xmlns:p14="http://schemas.microsoft.com/office/powerpoint/2010/main" val="21135299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g2r_fileselect3.png">
            <a:extLst>
              <a:ext uri="{FF2B5EF4-FFF2-40B4-BE49-F238E27FC236}">
                <a16:creationId xmlns:a16="http://schemas.microsoft.com/office/drawing/2014/main" id="{06F4B1A3-61E4-41D9-B9F1-FFAE06EE50ED}"/>
              </a:ext>
            </a:extLst>
          </p:cNvPr>
          <p:cNvPicPr>
            <a:picLocks noChangeAspect="1"/>
          </p:cNvPicPr>
          <p:nvPr/>
        </p:nvPicPr>
        <p:blipFill rotWithShape="1">
          <a:blip r:embed="rId3"/>
          <a:srcRect l="13238" r="12623" b="-1"/>
          <a:stretch/>
        </p:blipFill>
        <p:spPr>
          <a:xfrm>
            <a:off x="4630994" y="645106"/>
            <a:ext cx="6916633" cy="524774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F2A55856-2268-42CC-88D6-6F55E688A4C6}"/>
              </a:ext>
            </a:extLst>
          </p:cNvPr>
          <p:cNvSpPr>
            <a:spLocks noGrp="1"/>
          </p:cNvSpPr>
          <p:nvPr>
            <p:ph type="title"/>
          </p:nvPr>
        </p:nvSpPr>
        <p:spPr>
          <a:xfrm>
            <a:off x="643192" y="609600"/>
            <a:ext cx="3643674" cy="1905000"/>
          </a:xfrm>
        </p:spPr>
        <p:txBody>
          <a:bodyPr>
            <a:normAutofit/>
          </a:bodyPr>
          <a:lstStyle/>
          <a:p>
            <a:r>
              <a:rPr lang="en-US" sz="2800" dirty="0"/>
              <a:t>Output</a:t>
            </a:r>
            <a:r>
              <a:rPr lang="en-US" sz="2800" dirty="0">
                <a:solidFill>
                  <a:srgbClr val="F4B54B"/>
                </a:solidFill>
              </a:rPr>
              <a:t> directory</a:t>
            </a:r>
            <a:endParaRPr lang="en-US" dirty="0">
              <a:solidFill>
                <a:schemeClr val="tx1"/>
              </a:solidFill>
            </a:endParaRP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1 Check if the path has been set correctly</a:t>
            </a:r>
          </a:p>
          <a:p>
            <a:r>
              <a:rPr lang="en-US" sz="1800" dirty="0"/>
              <a:t>2 Go to Browse for your Output directory</a:t>
            </a:r>
          </a:p>
          <a:p>
            <a:pPr lvl="1"/>
            <a:r>
              <a:rPr lang="en-US" sz="1600" dirty="0"/>
              <a:t>Here your processed file will be stored</a:t>
            </a:r>
          </a:p>
        </p:txBody>
      </p:sp>
      <p:sp>
        <p:nvSpPr>
          <p:cNvPr id="4" name="Rectangle 3">
            <a:extLst>
              <a:ext uri="{FF2B5EF4-FFF2-40B4-BE49-F238E27FC236}">
                <a16:creationId xmlns:a16="http://schemas.microsoft.com/office/drawing/2014/main" id="{0134ADFA-9EA8-4B2D-8336-968DE61931A8}"/>
              </a:ext>
            </a:extLst>
          </p:cNvPr>
          <p:cNvSpPr/>
          <p:nvPr/>
        </p:nvSpPr>
        <p:spPr>
          <a:xfrm>
            <a:off x="4876800" y="3762375"/>
            <a:ext cx="3701031" cy="29048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552068F0-9726-49E1-A293-D2F355443DEB}"/>
              </a:ext>
            </a:extLst>
          </p:cNvPr>
          <p:cNvSpPr txBox="1"/>
          <p:nvPr/>
        </p:nvSpPr>
        <p:spPr>
          <a:xfrm>
            <a:off x="8553450" y="3733800"/>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1</a:t>
            </a:r>
          </a:p>
        </p:txBody>
      </p:sp>
      <p:sp>
        <p:nvSpPr>
          <p:cNvPr id="8" name="Rectangle 7">
            <a:extLst>
              <a:ext uri="{FF2B5EF4-FFF2-40B4-BE49-F238E27FC236}">
                <a16:creationId xmlns:a16="http://schemas.microsoft.com/office/drawing/2014/main" id="{0FADABB6-E994-452C-92A3-BD595940F647}"/>
              </a:ext>
            </a:extLst>
          </p:cNvPr>
          <p:cNvSpPr/>
          <p:nvPr/>
        </p:nvSpPr>
        <p:spPr>
          <a:xfrm>
            <a:off x="4865690" y="4475163"/>
            <a:ext cx="472746" cy="29051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D21FC810-27B9-459E-9712-3C1F3D104D9A}"/>
              </a:ext>
            </a:extLst>
          </p:cNvPr>
          <p:cNvSpPr txBox="1"/>
          <p:nvPr/>
        </p:nvSpPr>
        <p:spPr>
          <a:xfrm>
            <a:off x="5314950" y="4426101"/>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2</a:t>
            </a:r>
          </a:p>
        </p:txBody>
      </p:sp>
    </p:spTree>
    <p:extLst>
      <p:ext uri="{BB962C8B-B14F-4D97-AF65-F5344CB8AC3E}">
        <p14:creationId xmlns:p14="http://schemas.microsoft.com/office/powerpoint/2010/main" val="3476626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6" name="Picture 4" descr="ost_s1_g2r_outputdir1.png">
            <a:extLst>
              <a:ext uri="{FF2B5EF4-FFF2-40B4-BE49-F238E27FC236}">
                <a16:creationId xmlns:a16="http://schemas.microsoft.com/office/drawing/2014/main" id="{DC7A2C95-C02D-4654-ACF8-B2A05B4C7A32}"/>
              </a:ext>
            </a:extLst>
          </p:cNvPr>
          <p:cNvPicPr>
            <a:picLocks noChangeAspect="1"/>
          </p:cNvPicPr>
          <p:nvPr/>
        </p:nvPicPr>
        <p:blipFill rotWithShape="1">
          <a:blip r:embed="rId3"/>
          <a:srcRect l="11774" r="14086" b="-1"/>
          <a:stretch/>
        </p:blipFill>
        <p:spPr>
          <a:xfrm>
            <a:off x="4630994" y="645106"/>
            <a:ext cx="6916633" cy="524774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F4DA5D61-2FFB-462A-BB6C-FC2433C583A0}"/>
              </a:ext>
            </a:extLst>
          </p:cNvPr>
          <p:cNvSpPr>
            <a:spLocks noGrp="1"/>
          </p:cNvSpPr>
          <p:nvPr>
            <p:ph type="title"/>
          </p:nvPr>
        </p:nvSpPr>
        <p:spPr>
          <a:xfrm>
            <a:off x="643192" y="609600"/>
            <a:ext cx="3643674" cy="1905000"/>
          </a:xfrm>
        </p:spPr>
        <p:txBody>
          <a:bodyPr>
            <a:normAutofit/>
          </a:bodyPr>
          <a:lstStyle/>
          <a:p>
            <a:r>
              <a:rPr lang="en-US" sz="2800" dirty="0"/>
              <a:t>Output directory</a:t>
            </a:r>
          </a:p>
        </p:txBody>
      </p:sp>
      <p:sp>
        <p:nvSpPr>
          <p:cNvPr id="8" name="Content Placeholder 8"/>
          <p:cNvSpPr>
            <a:spLocks noGrp="1"/>
          </p:cNvSpPr>
          <p:nvPr>
            <p:ph idx="1"/>
          </p:nvPr>
        </p:nvSpPr>
        <p:spPr>
          <a:xfrm>
            <a:off x="643192" y="2666999"/>
            <a:ext cx="3643674" cy="3216276"/>
          </a:xfrm>
        </p:spPr>
        <p:txBody>
          <a:bodyPr>
            <a:normAutofit/>
          </a:bodyPr>
          <a:lstStyle/>
          <a:p>
            <a:r>
              <a:rPr lang="en-US" sz="1800" dirty="0"/>
              <a:t>1 Follow the path to your project directory by clicking on the arrows and select </a:t>
            </a:r>
            <a:r>
              <a:rPr lang="en-US" sz="1800" i="1" dirty="0"/>
              <a:t>Lecture_1a by clicking on it</a:t>
            </a:r>
          </a:p>
          <a:p>
            <a:r>
              <a:rPr lang="en-US" sz="1800" i="1" dirty="0"/>
              <a:t>2 Click on create new folder</a:t>
            </a:r>
          </a:p>
        </p:txBody>
      </p:sp>
      <p:sp>
        <p:nvSpPr>
          <p:cNvPr id="4" name="Rectangle 3">
            <a:extLst>
              <a:ext uri="{FF2B5EF4-FFF2-40B4-BE49-F238E27FC236}">
                <a16:creationId xmlns:a16="http://schemas.microsoft.com/office/drawing/2014/main" id="{FCE27A33-CB46-4EE1-BC33-F41DB43A30CC}"/>
              </a:ext>
            </a:extLst>
          </p:cNvPr>
          <p:cNvSpPr/>
          <p:nvPr/>
        </p:nvSpPr>
        <p:spPr>
          <a:xfrm>
            <a:off x="6581775" y="1133475"/>
            <a:ext cx="739056" cy="29051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0B4E15EF-CEEB-4CF0-A149-BDDF1C9ECBE3}"/>
              </a:ext>
            </a:extLst>
          </p:cNvPr>
          <p:cNvSpPr txBox="1"/>
          <p:nvPr/>
        </p:nvSpPr>
        <p:spPr>
          <a:xfrm>
            <a:off x="7267575" y="1097532"/>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2</a:t>
            </a:r>
          </a:p>
        </p:txBody>
      </p:sp>
      <p:sp>
        <p:nvSpPr>
          <p:cNvPr id="13" name="Rectangle 12">
            <a:extLst>
              <a:ext uri="{FF2B5EF4-FFF2-40B4-BE49-F238E27FC236}">
                <a16:creationId xmlns:a16="http://schemas.microsoft.com/office/drawing/2014/main" id="{F995D42C-2392-4B76-A295-20ACE70C5DBD}"/>
              </a:ext>
            </a:extLst>
          </p:cNvPr>
          <p:cNvSpPr/>
          <p:nvPr/>
        </p:nvSpPr>
        <p:spPr>
          <a:xfrm>
            <a:off x="7081838" y="1912938"/>
            <a:ext cx="516148" cy="1397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FDE96971-9A4C-4F37-9675-1CCB8B7272BD}"/>
              </a:ext>
            </a:extLst>
          </p:cNvPr>
          <p:cNvSpPr txBox="1"/>
          <p:nvPr/>
        </p:nvSpPr>
        <p:spPr>
          <a:xfrm>
            <a:off x="7543800" y="1813375"/>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1</a:t>
            </a:r>
          </a:p>
        </p:txBody>
      </p:sp>
    </p:spTree>
    <p:extLst>
      <p:ext uri="{BB962C8B-B14F-4D97-AF65-F5344CB8AC3E}">
        <p14:creationId xmlns:p14="http://schemas.microsoft.com/office/powerpoint/2010/main" val="1352066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g2r_outputdir2.png">
            <a:extLst>
              <a:ext uri="{FF2B5EF4-FFF2-40B4-BE49-F238E27FC236}">
                <a16:creationId xmlns:a16="http://schemas.microsoft.com/office/drawing/2014/main" id="{80D6FF37-0C8B-4ACC-B4F6-14C1EF8494DB}"/>
              </a:ext>
            </a:extLst>
          </p:cNvPr>
          <p:cNvPicPr>
            <a:picLocks noChangeAspect="1"/>
          </p:cNvPicPr>
          <p:nvPr/>
        </p:nvPicPr>
        <p:blipFill rotWithShape="1">
          <a:blip r:embed="rId3"/>
          <a:srcRect l="11774" r="14087" b="-1"/>
          <a:stretch/>
        </p:blipFill>
        <p:spPr>
          <a:xfrm>
            <a:off x="4630994" y="645106"/>
            <a:ext cx="6916633" cy="524774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1B960E5C-ACD7-4B09-8F8B-C43456EF424F}"/>
              </a:ext>
            </a:extLst>
          </p:cNvPr>
          <p:cNvSpPr>
            <a:spLocks noGrp="1"/>
          </p:cNvSpPr>
          <p:nvPr>
            <p:ph type="title"/>
          </p:nvPr>
        </p:nvSpPr>
        <p:spPr>
          <a:xfrm>
            <a:off x="643192" y="609600"/>
            <a:ext cx="3643674" cy="1905000"/>
          </a:xfrm>
        </p:spPr>
        <p:txBody>
          <a:bodyPr>
            <a:normAutofit/>
          </a:bodyPr>
          <a:lstStyle/>
          <a:p>
            <a:r>
              <a:rPr lang="en-US" sz="2800" dirty="0"/>
              <a:t>Output directory</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1 Type in the opened window RTC and press enter</a:t>
            </a:r>
          </a:p>
          <a:p>
            <a:pPr lvl="1"/>
            <a:r>
              <a:rPr lang="en-US" sz="1600" dirty="0"/>
              <a:t>This is going to create the folder RTC within your project directory</a:t>
            </a:r>
          </a:p>
        </p:txBody>
      </p:sp>
      <p:sp>
        <p:nvSpPr>
          <p:cNvPr id="4" name="TextBox 3">
            <a:extLst>
              <a:ext uri="{FF2B5EF4-FFF2-40B4-BE49-F238E27FC236}">
                <a16:creationId xmlns:a16="http://schemas.microsoft.com/office/drawing/2014/main" id="{4762671E-9642-48FD-ACB8-DC39B69920A4}"/>
              </a:ext>
            </a:extLst>
          </p:cNvPr>
          <p:cNvSpPr txBox="1"/>
          <p:nvPr/>
        </p:nvSpPr>
        <p:spPr>
          <a:xfrm>
            <a:off x="7305675" y="1310856"/>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1</a:t>
            </a:r>
          </a:p>
        </p:txBody>
      </p:sp>
      <p:sp>
        <p:nvSpPr>
          <p:cNvPr id="11" name="Rectangle 10">
            <a:extLst>
              <a:ext uri="{FF2B5EF4-FFF2-40B4-BE49-F238E27FC236}">
                <a16:creationId xmlns:a16="http://schemas.microsoft.com/office/drawing/2014/main" id="{B5CF7B5A-697D-4474-AEFC-98F88C2173A4}"/>
              </a:ext>
            </a:extLst>
          </p:cNvPr>
          <p:cNvSpPr/>
          <p:nvPr/>
        </p:nvSpPr>
        <p:spPr>
          <a:xfrm>
            <a:off x="6600825" y="1353988"/>
            <a:ext cx="739056" cy="29051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406309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g2r_outputdir3.png">
            <a:extLst>
              <a:ext uri="{FF2B5EF4-FFF2-40B4-BE49-F238E27FC236}">
                <a16:creationId xmlns:a16="http://schemas.microsoft.com/office/drawing/2014/main" id="{35C46863-5FA0-4162-BB5B-6C829DC18A76}"/>
              </a:ext>
            </a:extLst>
          </p:cNvPr>
          <p:cNvPicPr>
            <a:picLocks noChangeAspect="1"/>
          </p:cNvPicPr>
          <p:nvPr/>
        </p:nvPicPr>
        <p:blipFill rotWithShape="1">
          <a:blip r:embed="rId3"/>
          <a:srcRect l="11772" r="14088" b="-1"/>
          <a:stretch/>
        </p:blipFill>
        <p:spPr>
          <a:xfrm>
            <a:off x="4630994" y="645106"/>
            <a:ext cx="6916633" cy="524774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529357A3-86FB-40A5-931D-CF4325FEABC1}"/>
              </a:ext>
            </a:extLst>
          </p:cNvPr>
          <p:cNvSpPr>
            <a:spLocks noGrp="1"/>
          </p:cNvSpPr>
          <p:nvPr>
            <p:ph type="title"/>
          </p:nvPr>
        </p:nvSpPr>
        <p:spPr>
          <a:xfrm>
            <a:off x="643192" y="609600"/>
            <a:ext cx="3643674" cy="1905000"/>
          </a:xfrm>
        </p:spPr>
        <p:txBody>
          <a:bodyPr>
            <a:normAutofit/>
          </a:bodyPr>
          <a:lstStyle/>
          <a:p>
            <a:r>
              <a:rPr lang="en-US" sz="2800" dirty="0"/>
              <a:t>Output directory</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1 Select the newly created RTC folder by clicking on it</a:t>
            </a:r>
          </a:p>
          <a:p>
            <a:r>
              <a:rPr lang="en-US" sz="1800" dirty="0"/>
              <a:t>2 confirm your selection by clicking select</a:t>
            </a:r>
          </a:p>
        </p:txBody>
      </p:sp>
      <p:sp>
        <p:nvSpPr>
          <p:cNvPr id="4" name="Rectangle 3">
            <a:extLst>
              <a:ext uri="{FF2B5EF4-FFF2-40B4-BE49-F238E27FC236}">
                <a16:creationId xmlns:a16="http://schemas.microsoft.com/office/drawing/2014/main" id="{8AD2F550-5D41-4CA7-BEEF-C3139EDCD71F}"/>
              </a:ext>
            </a:extLst>
          </p:cNvPr>
          <p:cNvSpPr/>
          <p:nvPr/>
        </p:nvSpPr>
        <p:spPr>
          <a:xfrm>
            <a:off x="9334500" y="2714625"/>
            <a:ext cx="423474" cy="29051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36CD0934-2E16-43BA-B8EC-BF79FC3083AB}"/>
              </a:ext>
            </a:extLst>
          </p:cNvPr>
          <p:cNvSpPr txBox="1"/>
          <p:nvPr/>
        </p:nvSpPr>
        <p:spPr>
          <a:xfrm>
            <a:off x="7581900" y="2181225"/>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1</a:t>
            </a:r>
          </a:p>
        </p:txBody>
      </p:sp>
      <p:sp>
        <p:nvSpPr>
          <p:cNvPr id="13" name="TextBox 12">
            <a:extLst>
              <a:ext uri="{FF2B5EF4-FFF2-40B4-BE49-F238E27FC236}">
                <a16:creationId xmlns:a16="http://schemas.microsoft.com/office/drawing/2014/main" id="{1ABB2D88-866C-46CA-8CCD-6B9735534924}"/>
              </a:ext>
            </a:extLst>
          </p:cNvPr>
          <p:cNvSpPr txBox="1"/>
          <p:nvPr/>
        </p:nvSpPr>
        <p:spPr>
          <a:xfrm>
            <a:off x="9758634" y="2678682"/>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2</a:t>
            </a:r>
          </a:p>
        </p:txBody>
      </p:sp>
      <p:sp>
        <p:nvSpPr>
          <p:cNvPr id="14" name="Rectangle 13">
            <a:extLst>
              <a:ext uri="{FF2B5EF4-FFF2-40B4-BE49-F238E27FC236}">
                <a16:creationId xmlns:a16="http://schemas.microsoft.com/office/drawing/2014/main" id="{2195565F-D2CC-4D86-B6FC-F76EBB961477}"/>
              </a:ext>
            </a:extLst>
          </p:cNvPr>
          <p:cNvSpPr/>
          <p:nvPr/>
        </p:nvSpPr>
        <p:spPr>
          <a:xfrm>
            <a:off x="7158038" y="2284413"/>
            <a:ext cx="423862" cy="16072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829980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g2r_process.png">
            <a:extLst>
              <a:ext uri="{FF2B5EF4-FFF2-40B4-BE49-F238E27FC236}">
                <a16:creationId xmlns:a16="http://schemas.microsoft.com/office/drawing/2014/main" id="{F5D584AA-01AD-4F34-A45A-35AC9D58E4F8}"/>
              </a:ext>
            </a:extLst>
          </p:cNvPr>
          <p:cNvPicPr>
            <a:picLocks noChangeAspect="1"/>
          </p:cNvPicPr>
          <p:nvPr/>
        </p:nvPicPr>
        <p:blipFill rotWithShape="1">
          <a:blip r:embed="rId3"/>
          <a:srcRect r="25860" b="-1"/>
          <a:stretch/>
        </p:blipFill>
        <p:spPr>
          <a:xfrm>
            <a:off x="4630994" y="645106"/>
            <a:ext cx="6916633" cy="524774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BA76E0B6-0047-4C8B-9341-17C53ABB1613}"/>
              </a:ext>
            </a:extLst>
          </p:cNvPr>
          <p:cNvSpPr>
            <a:spLocks noGrp="1"/>
          </p:cNvSpPr>
          <p:nvPr>
            <p:ph type="title"/>
          </p:nvPr>
        </p:nvSpPr>
        <p:spPr>
          <a:xfrm>
            <a:off x="643192" y="609600"/>
            <a:ext cx="3643674" cy="1905000"/>
          </a:xfrm>
        </p:spPr>
        <p:txBody>
          <a:bodyPr>
            <a:normAutofit/>
          </a:bodyPr>
          <a:lstStyle/>
          <a:p>
            <a:r>
              <a:rPr lang="en-US" sz="2800" dirty="0"/>
              <a:t>Process</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1 Check if your output directory has been set correctly</a:t>
            </a:r>
            <a:endParaRPr lang="en-US" dirty="0"/>
          </a:p>
          <a:p>
            <a:r>
              <a:rPr lang="en-US" sz="1800" dirty="0"/>
              <a:t>2 Leave the 30m resolution as selected</a:t>
            </a:r>
          </a:p>
          <a:p>
            <a:r>
              <a:rPr lang="en-US" sz="1800" dirty="0"/>
              <a:t>3 Trigger the processing by clicking the start button</a:t>
            </a:r>
          </a:p>
        </p:txBody>
      </p:sp>
      <p:sp>
        <p:nvSpPr>
          <p:cNvPr id="4" name="TextBox 3">
            <a:extLst>
              <a:ext uri="{FF2B5EF4-FFF2-40B4-BE49-F238E27FC236}">
                <a16:creationId xmlns:a16="http://schemas.microsoft.com/office/drawing/2014/main" id="{2ED637EB-F1D5-4E7D-BC98-2F526684F450}"/>
              </a:ext>
            </a:extLst>
          </p:cNvPr>
          <p:cNvSpPr txBox="1"/>
          <p:nvPr/>
        </p:nvSpPr>
        <p:spPr>
          <a:xfrm>
            <a:off x="8022386" y="3379757"/>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1</a:t>
            </a:r>
          </a:p>
        </p:txBody>
      </p:sp>
      <p:sp>
        <p:nvSpPr>
          <p:cNvPr id="11" name="Rectangle 10">
            <a:extLst>
              <a:ext uri="{FF2B5EF4-FFF2-40B4-BE49-F238E27FC236}">
                <a16:creationId xmlns:a16="http://schemas.microsoft.com/office/drawing/2014/main" id="{5ED22697-7C67-4B6D-9017-B7246F104E72}"/>
              </a:ext>
            </a:extLst>
          </p:cNvPr>
          <p:cNvSpPr/>
          <p:nvPr/>
        </p:nvSpPr>
        <p:spPr>
          <a:xfrm>
            <a:off x="6124575" y="3448050"/>
            <a:ext cx="1897542" cy="23941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FEE89042-6E36-4EE1-8BAC-DD05B284C758}"/>
              </a:ext>
            </a:extLst>
          </p:cNvPr>
          <p:cNvSpPr txBox="1"/>
          <p:nvPr/>
        </p:nvSpPr>
        <p:spPr>
          <a:xfrm>
            <a:off x="6800309" y="4740756"/>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3</a:t>
            </a:r>
          </a:p>
        </p:txBody>
      </p:sp>
      <p:sp>
        <p:nvSpPr>
          <p:cNvPr id="15" name="Rectangle 14">
            <a:extLst>
              <a:ext uri="{FF2B5EF4-FFF2-40B4-BE49-F238E27FC236}">
                <a16:creationId xmlns:a16="http://schemas.microsoft.com/office/drawing/2014/main" id="{85679732-93F6-4B05-A581-C0238498601C}"/>
              </a:ext>
            </a:extLst>
          </p:cNvPr>
          <p:cNvSpPr/>
          <p:nvPr/>
        </p:nvSpPr>
        <p:spPr>
          <a:xfrm>
            <a:off x="6124575" y="4791075"/>
            <a:ext cx="675466" cy="26816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95712D86-96CF-4A39-BFF3-C85634F55CC6}"/>
              </a:ext>
            </a:extLst>
          </p:cNvPr>
          <p:cNvSpPr txBox="1"/>
          <p:nvPr/>
        </p:nvSpPr>
        <p:spPr>
          <a:xfrm>
            <a:off x="7572375" y="4373772"/>
            <a:ext cx="392113"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2</a:t>
            </a:r>
          </a:p>
        </p:txBody>
      </p:sp>
      <p:sp>
        <p:nvSpPr>
          <p:cNvPr id="17" name="Rectangle 16">
            <a:extLst>
              <a:ext uri="{FF2B5EF4-FFF2-40B4-BE49-F238E27FC236}">
                <a16:creationId xmlns:a16="http://schemas.microsoft.com/office/drawing/2014/main" id="{51F87783-7BD8-4578-A861-2DE76F51E0E0}"/>
              </a:ext>
            </a:extLst>
          </p:cNvPr>
          <p:cNvSpPr/>
          <p:nvPr/>
        </p:nvSpPr>
        <p:spPr>
          <a:xfrm>
            <a:off x="6086475" y="4467225"/>
            <a:ext cx="1523252" cy="18891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131376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From Level-1 GRD to Level-2 RTC product </a:t>
            </a:r>
          </a:p>
        </p:txBody>
      </p:sp>
      <p:sp>
        <p:nvSpPr>
          <p:cNvPr id="5" name="Content Placeholder 4"/>
          <p:cNvSpPr>
            <a:spLocks noGrp="1"/>
          </p:cNvSpPr>
          <p:nvPr>
            <p:ph idx="1"/>
          </p:nvPr>
        </p:nvSpPr>
        <p:spPr/>
        <p:txBody>
          <a:bodyPr>
            <a:normAutofit lnSpcReduction="10000"/>
          </a:bodyPr>
          <a:lstStyle/>
          <a:p>
            <a:r>
              <a:rPr lang="en-US" dirty="0"/>
              <a:t>GRD = Ground Range Detected</a:t>
            </a:r>
          </a:p>
          <a:p>
            <a:pPr lvl="1"/>
            <a:r>
              <a:rPr lang="en-US" dirty="0"/>
              <a:t>first preprocessing steps done by ESA Satellite Ground Segment </a:t>
            </a:r>
          </a:p>
          <a:p>
            <a:pPr lvl="1"/>
            <a:r>
              <a:rPr lang="en-US" dirty="0"/>
              <a:t>contains only Intensity information</a:t>
            </a:r>
          </a:p>
          <a:p>
            <a:pPr lvl="1"/>
            <a:r>
              <a:rPr lang="en-US" dirty="0"/>
              <a:t>no Calibration, Speckle filter, Geocoding </a:t>
            </a:r>
            <a:r>
              <a:rPr lang="en-US" dirty="0" err="1"/>
              <a:t>etc</a:t>
            </a:r>
            <a:r>
              <a:rPr lang="en-US" dirty="0"/>
              <a:t> </a:t>
            </a:r>
          </a:p>
          <a:p>
            <a:pPr lvl="1"/>
            <a:endParaRPr lang="en-US"/>
          </a:p>
          <a:p>
            <a:r>
              <a:rPr lang="en-US" dirty="0"/>
              <a:t>RTC = Radiometrically Terrain Corrected</a:t>
            </a:r>
          </a:p>
          <a:p>
            <a:pPr lvl="1"/>
            <a:r>
              <a:rPr lang="en-US" dirty="0"/>
              <a:t>Analysis ready data for land applications </a:t>
            </a:r>
          </a:p>
          <a:p>
            <a:pPr lvl="1"/>
            <a:r>
              <a:rPr lang="en-US" dirty="0"/>
              <a:t>Includes slope correction</a:t>
            </a:r>
          </a:p>
          <a:p>
            <a:pPr lvl="1"/>
            <a:endParaRPr lang="en-US"/>
          </a:p>
        </p:txBody>
      </p:sp>
    </p:spTree>
    <p:extLst>
      <p:ext uri="{BB962C8B-B14F-4D97-AF65-F5344CB8AC3E}">
        <p14:creationId xmlns:p14="http://schemas.microsoft.com/office/powerpoint/2010/main" val="426246870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g2r_process_mon.png">
            <a:extLst>
              <a:ext uri="{FF2B5EF4-FFF2-40B4-BE49-F238E27FC236}">
                <a16:creationId xmlns:a16="http://schemas.microsoft.com/office/drawing/2014/main" id="{B4F88784-F1C1-4CCA-9A49-5AA151183D90}"/>
              </a:ext>
            </a:extLst>
          </p:cNvPr>
          <p:cNvPicPr>
            <a:picLocks noChangeAspect="1"/>
          </p:cNvPicPr>
          <p:nvPr/>
        </p:nvPicPr>
        <p:blipFill>
          <a:blip r:embed="rId3"/>
          <a:stretch>
            <a:fillRect/>
          </a:stretch>
        </p:blipFill>
        <p:spPr>
          <a:xfrm>
            <a:off x="4630994" y="1323677"/>
            <a:ext cx="6916633"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8667FDDC-58F1-45EE-A7C2-5C1F0DB42DCE}"/>
              </a:ext>
            </a:extLst>
          </p:cNvPr>
          <p:cNvSpPr>
            <a:spLocks noGrp="1"/>
          </p:cNvSpPr>
          <p:nvPr>
            <p:ph type="title"/>
          </p:nvPr>
        </p:nvSpPr>
        <p:spPr>
          <a:xfrm>
            <a:off x="643192" y="609600"/>
            <a:ext cx="3643674" cy="1905000"/>
          </a:xfrm>
        </p:spPr>
        <p:txBody>
          <a:bodyPr>
            <a:normAutofit/>
          </a:bodyPr>
          <a:lstStyle/>
          <a:p>
            <a:r>
              <a:rPr lang="en-US" sz="2800" dirty="0"/>
              <a:t>processing</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Congratulations, you are just processing your first Sentinel-1 scene</a:t>
            </a:r>
          </a:p>
          <a:p>
            <a:r>
              <a:rPr lang="en-US" sz="1800" dirty="0"/>
              <a:t>Check out the other tabs in the info panel, where you can find more details on what's going on in the background</a:t>
            </a:r>
          </a:p>
        </p:txBody>
      </p:sp>
      <p:sp>
        <p:nvSpPr>
          <p:cNvPr id="4" name="Rectangle 3">
            <a:extLst>
              <a:ext uri="{FF2B5EF4-FFF2-40B4-BE49-F238E27FC236}">
                <a16:creationId xmlns:a16="http://schemas.microsoft.com/office/drawing/2014/main" id="{C0BB2B68-266C-45AA-90F2-01EF710B330F}"/>
              </a:ext>
            </a:extLst>
          </p:cNvPr>
          <p:cNvSpPr/>
          <p:nvPr/>
        </p:nvSpPr>
        <p:spPr>
          <a:xfrm>
            <a:off x="8601075" y="1562100"/>
            <a:ext cx="2874723" cy="22669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566962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g2r_processed.png">
            <a:extLst>
              <a:ext uri="{FF2B5EF4-FFF2-40B4-BE49-F238E27FC236}">
                <a16:creationId xmlns:a16="http://schemas.microsoft.com/office/drawing/2014/main" id="{BCF36DF0-49DE-4523-8634-1F026BA80CD3}"/>
              </a:ext>
            </a:extLst>
          </p:cNvPr>
          <p:cNvPicPr>
            <a:picLocks noChangeAspect="1"/>
          </p:cNvPicPr>
          <p:nvPr/>
        </p:nvPicPr>
        <p:blipFill>
          <a:blip r:embed="rId3"/>
          <a:stretch>
            <a:fillRect/>
          </a:stretch>
        </p:blipFill>
        <p:spPr>
          <a:xfrm>
            <a:off x="4630995" y="1323677"/>
            <a:ext cx="6916631"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EC4CAE5F-3C8C-4619-BDBC-8230C56D23A1}"/>
              </a:ext>
            </a:extLst>
          </p:cNvPr>
          <p:cNvSpPr>
            <a:spLocks noGrp="1"/>
          </p:cNvSpPr>
          <p:nvPr>
            <p:ph type="title"/>
          </p:nvPr>
        </p:nvSpPr>
        <p:spPr>
          <a:xfrm>
            <a:off x="643192" y="609600"/>
            <a:ext cx="3643674" cy="1905000"/>
          </a:xfrm>
        </p:spPr>
        <p:txBody>
          <a:bodyPr>
            <a:normAutofit/>
          </a:bodyPr>
          <a:lstStyle/>
          <a:p>
            <a:r>
              <a:rPr lang="en-US" sz="2800" dirty="0"/>
              <a:t>processing</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1 Processing has finished when the little message window on top of the browser appears</a:t>
            </a:r>
          </a:p>
          <a:p>
            <a:r>
              <a:rPr lang="en-US" sz="1800" dirty="0"/>
              <a:t>2 In order to see the data we go back to the SEPAL main interface</a:t>
            </a:r>
          </a:p>
        </p:txBody>
      </p:sp>
      <p:sp>
        <p:nvSpPr>
          <p:cNvPr id="3" name="Rectangle 2">
            <a:extLst>
              <a:ext uri="{FF2B5EF4-FFF2-40B4-BE49-F238E27FC236}">
                <a16:creationId xmlns:a16="http://schemas.microsoft.com/office/drawing/2014/main" id="{652FC575-359C-4BEE-953F-262F881A24AF}"/>
              </a:ext>
            </a:extLst>
          </p:cNvPr>
          <p:cNvSpPr/>
          <p:nvPr/>
        </p:nvSpPr>
        <p:spPr>
          <a:xfrm>
            <a:off x="7351713" y="1338352"/>
            <a:ext cx="1471612" cy="3967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120BE48-1270-4EAB-B911-14C35C62B721}"/>
              </a:ext>
            </a:extLst>
          </p:cNvPr>
          <p:cNvSpPr/>
          <p:nvPr/>
        </p:nvSpPr>
        <p:spPr>
          <a:xfrm>
            <a:off x="4657725" y="1335088"/>
            <a:ext cx="400500" cy="17402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77B56EC0-EB9D-4852-9CA1-7F0379DC6503}"/>
              </a:ext>
            </a:extLst>
          </p:cNvPr>
          <p:cNvSpPr txBox="1"/>
          <p:nvPr/>
        </p:nvSpPr>
        <p:spPr>
          <a:xfrm>
            <a:off x="8791575" y="1367107"/>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1</a:t>
            </a:r>
          </a:p>
        </p:txBody>
      </p:sp>
      <p:sp>
        <p:nvSpPr>
          <p:cNvPr id="6" name="TextBox 5">
            <a:extLst>
              <a:ext uri="{FF2B5EF4-FFF2-40B4-BE49-F238E27FC236}">
                <a16:creationId xmlns:a16="http://schemas.microsoft.com/office/drawing/2014/main" id="{946870DA-0E84-4507-B9D6-F25C548CC90D}"/>
              </a:ext>
            </a:extLst>
          </p:cNvPr>
          <p:cNvSpPr txBox="1"/>
          <p:nvPr/>
        </p:nvSpPr>
        <p:spPr>
          <a:xfrm>
            <a:off x="5019675" y="1238041"/>
            <a:ext cx="392113"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2</a:t>
            </a:r>
          </a:p>
        </p:txBody>
      </p:sp>
    </p:spTree>
    <p:extLst>
      <p:ext uri="{BB962C8B-B14F-4D97-AF65-F5344CB8AC3E}">
        <p14:creationId xmlns:p14="http://schemas.microsoft.com/office/powerpoint/2010/main" val="16856269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g2r_data_vis.png">
            <a:extLst>
              <a:ext uri="{FF2B5EF4-FFF2-40B4-BE49-F238E27FC236}">
                <a16:creationId xmlns:a16="http://schemas.microsoft.com/office/drawing/2014/main" id="{D3E007A4-10ED-4192-9C38-295FAD00B8BD}"/>
              </a:ext>
            </a:extLst>
          </p:cNvPr>
          <p:cNvPicPr>
            <a:picLocks noChangeAspect="1"/>
          </p:cNvPicPr>
          <p:nvPr/>
        </p:nvPicPr>
        <p:blipFill>
          <a:blip r:embed="rId3"/>
          <a:stretch>
            <a:fillRect/>
          </a:stretch>
        </p:blipFill>
        <p:spPr>
          <a:xfrm>
            <a:off x="4630994" y="1323677"/>
            <a:ext cx="6916633" cy="389060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99CAF9EA-2E99-4F6B-827F-0AFC09817259}"/>
              </a:ext>
            </a:extLst>
          </p:cNvPr>
          <p:cNvSpPr>
            <a:spLocks noGrp="1"/>
          </p:cNvSpPr>
          <p:nvPr>
            <p:ph type="title"/>
          </p:nvPr>
        </p:nvSpPr>
        <p:spPr>
          <a:xfrm>
            <a:off x="643192" y="609600"/>
            <a:ext cx="3643674" cy="1905000"/>
          </a:xfrm>
        </p:spPr>
        <p:txBody>
          <a:bodyPr>
            <a:normAutofit/>
          </a:bodyPr>
          <a:lstStyle/>
          <a:p>
            <a:r>
              <a:rPr lang="en-US" sz="2800" dirty="0"/>
              <a:t>Data visualization</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1 Open the browser</a:t>
            </a:r>
            <a:endParaRPr lang="en-US"/>
          </a:p>
          <a:p>
            <a:r>
              <a:rPr lang="en-US" sz="1800" dirty="0"/>
              <a:t>2 Navigate to the output directory</a:t>
            </a:r>
          </a:p>
          <a:p>
            <a:r>
              <a:rPr lang="en-US" sz="1800" dirty="0"/>
              <a:t>3 Select the file</a:t>
            </a:r>
          </a:p>
          <a:p>
            <a:pPr lvl="1"/>
            <a:r>
              <a:rPr lang="en-US" sz="1600" dirty="0"/>
              <a:t>Tip: leave the mouse pointer over the files to see the full name and choose the one ending with RTC.TIF</a:t>
            </a:r>
          </a:p>
          <a:p>
            <a:r>
              <a:rPr lang="en-US" sz="1800" dirty="0"/>
              <a:t>4 Open the Data Visualizer</a:t>
            </a:r>
          </a:p>
        </p:txBody>
      </p:sp>
      <p:sp>
        <p:nvSpPr>
          <p:cNvPr id="4" name="TextBox 3">
            <a:extLst>
              <a:ext uri="{FF2B5EF4-FFF2-40B4-BE49-F238E27FC236}">
                <a16:creationId xmlns:a16="http://schemas.microsoft.com/office/drawing/2014/main" id="{EEFB48D8-5DD8-4712-9F43-813CEB3A7B10}"/>
              </a:ext>
            </a:extLst>
          </p:cNvPr>
          <p:cNvSpPr txBox="1"/>
          <p:nvPr/>
        </p:nvSpPr>
        <p:spPr>
          <a:xfrm>
            <a:off x="4953000" y="2277373"/>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1</a:t>
            </a:r>
          </a:p>
        </p:txBody>
      </p:sp>
      <p:sp>
        <p:nvSpPr>
          <p:cNvPr id="11" name="Rectangle 10">
            <a:extLst>
              <a:ext uri="{FF2B5EF4-FFF2-40B4-BE49-F238E27FC236}">
                <a16:creationId xmlns:a16="http://schemas.microsoft.com/office/drawing/2014/main" id="{0F9D2FDA-F09D-40DE-A8CA-7366C5BA5BED}"/>
              </a:ext>
            </a:extLst>
          </p:cNvPr>
          <p:cNvSpPr/>
          <p:nvPr/>
        </p:nvSpPr>
        <p:spPr>
          <a:xfrm>
            <a:off x="4667250" y="2278063"/>
            <a:ext cx="351497" cy="34595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6EE6238C-9583-43AF-9D50-F546FA6C8AFB}"/>
              </a:ext>
            </a:extLst>
          </p:cNvPr>
          <p:cNvSpPr txBox="1"/>
          <p:nvPr/>
        </p:nvSpPr>
        <p:spPr>
          <a:xfrm>
            <a:off x="10801350" y="2248618"/>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3</a:t>
            </a:r>
          </a:p>
        </p:txBody>
      </p:sp>
      <p:sp>
        <p:nvSpPr>
          <p:cNvPr id="15" name="Rectangle 14">
            <a:extLst>
              <a:ext uri="{FF2B5EF4-FFF2-40B4-BE49-F238E27FC236}">
                <a16:creationId xmlns:a16="http://schemas.microsoft.com/office/drawing/2014/main" id="{6C38CC03-6D37-4FF2-9D9A-BDDAD52AA81F}"/>
              </a:ext>
            </a:extLst>
          </p:cNvPr>
          <p:cNvSpPr/>
          <p:nvPr/>
        </p:nvSpPr>
        <p:spPr>
          <a:xfrm>
            <a:off x="9477375" y="2336800"/>
            <a:ext cx="1386367" cy="18202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BB1A0BF5-89BE-4878-8F33-30B41D7DA32A}"/>
              </a:ext>
            </a:extLst>
          </p:cNvPr>
          <p:cNvSpPr txBox="1"/>
          <p:nvPr/>
        </p:nvSpPr>
        <p:spPr>
          <a:xfrm>
            <a:off x="7667625" y="2241430"/>
            <a:ext cx="392113"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2</a:t>
            </a:r>
          </a:p>
        </p:txBody>
      </p:sp>
      <p:sp>
        <p:nvSpPr>
          <p:cNvPr id="19" name="Rectangle 18">
            <a:extLst>
              <a:ext uri="{FF2B5EF4-FFF2-40B4-BE49-F238E27FC236}">
                <a16:creationId xmlns:a16="http://schemas.microsoft.com/office/drawing/2014/main" id="{667B10A0-7D67-433E-8567-3436E8A6E291}"/>
              </a:ext>
            </a:extLst>
          </p:cNvPr>
          <p:cNvSpPr/>
          <p:nvPr/>
        </p:nvSpPr>
        <p:spPr>
          <a:xfrm>
            <a:off x="8039099" y="2336800"/>
            <a:ext cx="445429" cy="18891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0DAC829-73A1-4DAF-AB75-71D5DCCBA6B4}"/>
              </a:ext>
            </a:extLst>
          </p:cNvPr>
          <p:cNvSpPr/>
          <p:nvPr/>
        </p:nvSpPr>
        <p:spPr>
          <a:xfrm>
            <a:off x="10401300" y="1457325"/>
            <a:ext cx="221442" cy="25262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73FBD7A9-C596-4C52-9D55-8AF733F6CBC0}"/>
              </a:ext>
            </a:extLst>
          </p:cNvPr>
          <p:cNvSpPr txBox="1"/>
          <p:nvPr/>
        </p:nvSpPr>
        <p:spPr>
          <a:xfrm>
            <a:off x="10572750" y="1396221"/>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4</a:t>
            </a:r>
          </a:p>
        </p:txBody>
      </p:sp>
    </p:spTree>
    <p:extLst>
      <p:ext uri="{BB962C8B-B14F-4D97-AF65-F5344CB8AC3E}">
        <p14:creationId xmlns:p14="http://schemas.microsoft.com/office/powerpoint/2010/main" val="143581319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ost_s1_g2r_data_vis2.png">
            <a:extLst>
              <a:ext uri="{FF2B5EF4-FFF2-40B4-BE49-F238E27FC236}">
                <a16:creationId xmlns:a16="http://schemas.microsoft.com/office/drawing/2014/main" id="{6D9A5410-32C3-4A38-9BF5-2DEB2D392A53}"/>
              </a:ext>
            </a:extLst>
          </p:cNvPr>
          <p:cNvPicPr>
            <a:picLocks noChangeAspect="1"/>
          </p:cNvPicPr>
          <p:nvPr/>
        </p:nvPicPr>
        <p:blipFill rotWithShape="1">
          <a:blip r:embed="rId3"/>
          <a:srcRect r="25860" b="-1"/>
          <a:stretch/>
        </p:blipFill>
        <p:spPr>
          <a:xfrm>
            <a:off x="4630994" y="645106"/>
            <a:ext cx="6916633" cy="524774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5A9109B6-ED98-43CD-A752-E5F6F5554D99}"/>
              </a:ext>
            </a:extLst>
          </p:cNvPr>
          <p:cNvSpPr>
            <a:spLocks noGrp="1"/>
          </p:cNvSpPr>
          <p:nvPr>
            <p:ph type="title"/>
          </p:nvPr>
        </p:nvSpPr>
        <p:spPr>
          <a:xfrm>
            <a:off x="643192" y="609600"/>
            <a:ext cx="3643674" cy="1905000"/>
          </a:xfrm>
        </p:spPr>
        <p:txBody>
          <a:bodyPr>
            <a:normAutofit/>
          </a:bodyPr>
          <a:lstStyle/>
          <a:p>
            <a:r>
              <a:rPr lang="en-US" sz="2800" dirty="0"/>
              <a:t>Data visualization</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1 Scene is automatically loaded and shown on the map</a:t>
            </a:r>
          </a:p>
          <a:p>
            <a:r>
              <a:rPr lang="en-US" sz="1800" dirty="0"/>
              <a:t>2 Zoom to the layer by clicking on the target symbol</a:t>
            </a:r>
          </a:p>
        </p:txBody>
      </p:sp>
      <p:sp>
        <p:nvSpPr>
          <p:cNvPr id="4" name="TextBox 3">
            <a:extLst>
              <a:ext uri="{FF2B5EF4-FFF2-40B4-BE49-F238E27FC236}">
                <a16:creationId xmlns:a16="http://schemas.microsoft.com/office/drawing/2014/main" id="{89AE3992-6296-435A-8565-87F25618DAB9}"/>
              </a:ext>
            </a:extLst>
          </p:cNvPr>
          <p:cNvSpPr txBox="1"/>
          <p:nvPr/>
        </p:nvSpPr>
        <p:spPr>
          <a:xfrm>
            <a:off x="7305676" y="4191000"/>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1</a:t>
            </a:r>
          </a:p>
        </p:txBody>
      </p:sp>
      <p:sp>
        <p:nvSpPr>
          <p:cNvPr id="11" name="Rectangle 10">
            <a:extLst>
              <a:ext uri="{FF2B5EF4-FFF2-40B4-BE49-F238E27FC236}">
                <a16:creationId xmlns:a16="http://schemas.microsoft.com/office/drawing/2014/main" id="{92BB5C39-6CAD-4A2C-9187-D9996A4EA1F8}"/>
              </a:ext>
            </a:extLst>
          </p:cNvPr>
          <p:cNvSpPr/>
          <p:nvPr/>
        </p:nvSpPr>
        <p:spPr>
          <a:xfrm>
            <a:off x="6934200" y="4238984"/>
            <a:ext cx="380252" cy="23971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318D10CD-A716-4149-9595-FE7B5235E56F}"/>
              </a:ext>
            </a:extLst>
          </p:cNvPr>
          <p:cNvSpPr txBox="1"/>
          <p:nvPr/>
        </p:nvSpPr>
        <p:spPr>
          <a:xfrm>
            <a:off x="6829425" y="1303307"/>
            <a:ext cx="392502" cy="3683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FF0000"/>
                </a:solidFill>
              </a:rPr>
              <a:t>2</a:t>
            </a:r>
          </a:p>
        </p:txBody>
      </p:sp>
      <p:sp>
        <p:nvSpPr>
          <p:cNvPr id="13" name="Rectangle 12">
            <a:extLst>
              <a:ext uri="{FF2B5EF4-FFF2-40B4-BE49-F238E27FC236}">
                <a16:creationId xmlns:a16="http://schemas.microsoft.com/office/drawing/2014/main" id="{F540D177-EBE7-458A-B590-AC0A9DFA47B5}"/>
              </a:ext>
            </a:extLst>
          </p:cNvPr>
          <p:cNvSpPr/>
          <p:nvPr/>
        </p:nvSpPr>
        <p:spPr>
          <a:xfrm>
            <a:off x="7155656" y="1343025"/>
            <a:ext cx="281257" cy="28284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4753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0035E-6C06-4068-88D5-EE0708BB2D0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8C41F41-D462-401C-8C0F-BBCC6C44717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46329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3" descr="StandardRTCworkflow.jpg"/>
          <p:cNvPicPr>
            <a:picLocks noChangeAspect="1"/>
          </p:cNvPicPr>
          <p:nvPr/>
        </p:nvPicPr>
        <p:blipFill rotWithShape="1">
          <a:blip r:embed="rId3"/>
          <a:srcRect b="49852"/>
          <a:stretch/>
        </p:blipFill>
        <p:spPr>
          <a:xfrm>
            <a:off x="800100" y="2790825"/>
            <a:ext cx="10647033" cy="3738114"/>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p:cNvSpPr>
            <a:spLocks noGrp="1"/>
          </p:cNvSpPr>
          <p:nvPr>
            <p:ph type="title"/>
          </p:nvPr>
        </p:nvSpPr>
        <p:spPr>
          <a:xfrm>
            <a:off x="643192" y="609600"/>
            <a:ext cx="3643674" cy="1905000"/>
          </a:xfrm>
        </p:spPr>
        <p:txBody>
          <a:bodyPr>
            <a:normAutofit/>
          </a:bodyPr>
          <a:lstStyle/>
          <a:p>
            <a:r>
              <a:rPr lang="en-US" sz="2800"/>
              <a:t>From Level-1 GRD to Level-2 RTC product </a:t>
            </a:r>
          </a:p>
        </p:txBody>
      </p:sp>
      <p:sp>
        <p:nvSpPr>
          <p:cNvPr id="8" name="Content Placeholder 7"/>
          <p:cNvSpPr>
            <a:spLocks noGrp="1"/>
          </p:cNvSpPr>
          <p:nvPr>
            <p:ph idx="1"/>
          </p:nvPr>
        </p:nvSpPr>
        <p:spPr>
          <a:xfrm>
            <a:off x="7801873" y="609600"/>
            <a:ext cx="3643674" cy="3216276"/>
          </a:xfrm>
        </p:spPr>
        <p:txBody>
          <a:bodyPr>
            <a:normAutofit/>
          </a:bodyPr>
          <a:lstStyle/>
          <a:p>
            <a:r>
              <a:rPr lang="en-US" sz="1800"/>
              <a:t>Processing steps applied by the OST S1 GRD to RTC processor</a:t>
            </a:r>
          </a:p>
          <a:p>
            <a:r>
              <a:rPr lang="en-US" sz="1800"/>
              <a:t>Fully automatic</a:t>
            </a:r>
          </a:p>
          <a:p>
            <a:r>
              <a:rPr lang="en-US" sz="1800"/>
              <a:t>Only choice is output resolution</a:t>
            </a:r>
          </a:p>
          <a:p>
            <a:endParaRPr lang="en-US" sz="1800"/>
          </a:p>
          <a:p>
            <a:endParaRPr lang="en-US" sz="1800"/>
          </a:p>
          <a:p>
            <a:endParaRPr lang="en-US" sz="1800"/>
          </a:p>
        </p:txBody>
      </p:sp>
    </p:spTree>
    <p:extLst>
      <p:ext uri="{BB962C8B-B14F-4D97-AF65-F5344CB8AC3E}">
        <p14:creationId xmlns:p14="http://schemas.microsoft.com/office/powerpoint/2010/main" val="679338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Resolution </a:t>
            </a:r>
            <a:endParaRPr lang="en-US">
              <a:solidFill>
                <a:srgbClr val="F4B54B"/>
              </a:solidFill>
              <a:latin typeface="Century Gothic"/>
            </a:endParaRPr>
          </a:p>
        </p:txBody>
      </p:sp>
      <p:sp>
        <p:nvSpPr>
          <p:cNvPr id="3" name="Content Placeholder 2"/>
          <p:cNvSpPr>
            <a:spLocks noGrp="1"/>
          </p:cNvSpPr>
          <p:nvPr>
            <p:ph idx="1"/>
          </p:nvPr>
        </p:nvSpPr>
        <p:spPr/>
        <p:txBody>
          <a:bodyPr/>
          <a:lstStyle/>
          <a:p>
            <a:r>
              <a:rPr lang="en-US"/>
              <a:t>10 m versus 30 m resolution</a:t>
            </a:r>
          </a:p>
          <a:p>
            <a:endParaRPr lang="en-US"/>
          </a:p>
          <a:p>
            <a:endParaRPr lang="en-US"/>
          </a:p>
          <a:p>
            <a:endParaRPr lang="en-US"/>
          </a:p>
          <a:p>
            <a:endParaRPr lang="en-US"/>
          </a:p>
        </p:txBody>
      </p:sp>
    </p:spTree>
    <p:extLst>
      <p:ext uri="{BB962C8B-B14F-4D97-AF65-F5344CB8AC3E}">
        <p14:creationId xmlns:p14="http://schemas.microsoft.com/office/powerpoint/2010/main" val="18063872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3A7C7-1DBE-468A-BCA5-A07D2D7BE4EE}"/>
              </a:ext>
            </a:extLst>
          </p:cNvPr>
          <p:cNvSpPr>
            <a:spLocks noGrp="1"/>
          </p:cNvSpPr>
          <p:nvPr>
            <p:ph type="title"/>
          </p:nvPr>
        </p:nvSpPr>
        <p:spPr/>
        <p:txBody>
          <a:bodyPr/>
          <a:lstStyle/>
          <a:p>
            <a:r>
              <a:rPr lang="en-US" dirty="0"/>
              <a:t>Let's get started</a:t>
            </a:r>
          </a:p>
        </p:txBody>
      </p:sp>
      <p:sp>
        <p:nvSpPr>
          <p:cNvPr id="3" name="Content Placeholder 2">
            <a:extLst>
              <a:ext uri="{FF2B5EF4-FFF2-40B4-BE49-F238E27FC236}">
                <a16:creationId xmlns:a16="http://schemas.microsoft.com/office/drawing/2014/main" id="{D50008F3-7535-40F5-AB74-1CF0F85B0E3F}"/>
              </a:ext>
            </a:extLst>
          </p:cNvPr>
          <p:cNvSpPr>
            <a:spLocks noGrp="1"/>
          </p:cNvSpPr>
          <p:nvPr>
            <p:ph idx="1"/>
          </p:nvPr>
        </p:nvSpPr>
        <p:spPr/>
        <p:txBody>
          <a:bodyPr/>
          <a:lstStyle/>
          <a:p>
            <a:r>
              <a:rPr lang="en-US" dirty="0"/>
              <a:t>Open your favorite browser </a:t>
            </a:r>
          </a:p>
          <a:p>
            <a:r>
              <a:rPr lang="en-US" dirty="0"/>
              <a:t>Go to: https://sepal.io/</a:t>
            </a:r>
          </a:p>
        </p:txBody>
      </p:sp>
    </p:spTree>
    <p:extLst>
      <p:ext uri="{BB962C8B-B14F-4D97-AF65-F5344CB8AC3E}">
        <p14:creationId xmlns:p14="http://schemas.microsoft.com/office/powerpoint/2010/main" val="856261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sepal_login.png">
            <a:extLst>
              <a:ext uri="{FF2B5EF4-FFF2-40B4-BE49-F238E27FC236}">
                <a16:creationId xmlns:a16="http://schemas.microsoft.com/office/drawing/2014/main" id="{DF5C434A-9663-4133-B63D-2409544C4383}"/>
              </a:ext>
            </a:extLst>
          </p:cNvPr>
          <p:cNvPicPr>
            <a:picLocks noChangeAspect="1"/>
          </p:cNvPicPr>
          <p:nvPr/>
        </p:nvPicPr>
        <p:blipFill rotWithShape="1">
          <a:blip r:embed="rId3"/>
          <a:srcRect l="4907" r="20954" b="-1"/>
          <a:stretch/>
        </p:blipFill>
        <p:spPr>
          <a:xfrm>
            <a:off x="4630994" y="645106"/>
            <a:ext cx="6916633" cy="524774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153408DC-F75F-4DF4-998C-0F894377B01B}"/>
              </a:ext>
            </a:extLst>
          </p:cNvPr>
          <p:cNvSpPr>
            <a:spLocks noGrp="1"/>
          </p:cNvSpPr>
          <p:nvPr>
            <p:ph type="title"/>
          </p:nvPr>
        </p:nvSpPr>
        <p:spPr>
          <a:xfrm>
            <a:off x="643192" y="609600"/>
            <a:ext cx="3643674" cy="1905000"/>
          </a:xfrm>
        </p:spPr>
        <p:txBody>
          <a:bodyPr>
            <a:normAutofit/>
          </a:bodyPr>
          <a:lstStyle/>
          <a:p>
            <a:r>
              <a:rPr lang="en-US" sz="2800" dirty="0"/>
              <a:t>Login</a:t>
            </a:r>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Login with your username and password</a:t>
            </a:r>
          </a:p>
        </p:txBody>
      </p:sp>
    </p:spTree>
    <p:extLst>
      <p:ext uri="{BB962C8B-B14F-4D97-AF65-F5344CB8AC3E}">
        <p14:creationId xmlns:p14="http://schemas.microsoft.com/office/powerpoint/2010/main" val="42494107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7" name="Picture 4" descr="sepal_process_selection.png">
            <a:extLst>
              <a:ext uri="{FF2B5EF4-FFF2-40B4-BE49-F238E27FC236}">
                <a16:creationId xmlns:a16="http://schemas.microsoft.com/office/drawing/2014/main" id="{9726FC54-EE83-4CFD-A5F5-EFF87B320BFB}"/>
              </a:ext>
            </a:extLst>
          </p:cNvPr>
          <p:cNvPicPr>
            <a:picLocks noChangeAspect="1"/>
          </p:cNvPicPr>
          <p:nvPr/>
        </p:nvPicPr>
        <p:blipFill rotWithShape="1">
          <a:blip r:embed="rId3"/>
          <a:srcRect l="10267" r="15593" b="-1"/>
          <a:stretch/>
        </p:blipFill>
        <p:spPr>
          <a:xfrm>
            <a:off x="4630994" y="645106"/>
            <a:ext cx="6916633" cy="524774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itle 1">
            <a:extLst>
              <a:ext uri="{FF2B5EF4-FFF2-40B4-BE49-F238E27FC236}">
                <a16:creationId xmlns:a16="http://schemas.microsoft.com/office/drawing/2014/main" id="{7885EF89-6404-4B9A-9754-F631CDF93771}"/>
              </a:ext>
            </a:extLst>
          </p:cNvPr>
          <p:cNvSpPr>
            <a:spLocks noGrp="1"/>
          </p:cNvSpPr>
          <p:nvPr>
            <p:ph type="title"/>
          </p:nvPr>
        </p:nvSpPr>
        <p:spPr>
          <a:xfrm>
            <a:off x="643192" y="609600"/>
            <a:ext cx="3643674" cy="1905000"/>
          </a:xfrm>
        </p:spPr>
        <p:txBody>
          <a:bodyPr>
            <a:normAutofit/>
          </a:bodyPr>
          <a:lstStyle/>
          <a:p>
            <a:r>
              <a:rPr lang="en-US" sz="2800" dirty="0"/>
              <a:t>Selection I</a:t>
            </a:r>
            <a:endParaRPr lang="en-US" sz="2800" dirty="0" err="1"/>
          </a:p>
        </p:txBody>
      </p:sp>
      <p:sp>
        <p:nvSpPr>
          <p:cNvPr id="9" name="Content Placeholder 8"/>
          <p:cNvSpPr>
            <a:spLocks noGrp="1"/>
          </p:cNvSpPr>
          <p:nvPr>
            <p:ph idx="1"/>
          </p:nvPr>
        </p:nvSpPr>
        <p:spPr>
          <a:xfrm>
            <a:off x="643192" y="2666999"/>
            <a:ext cx="3643674" cy="3216276"/>
          </a:xfrm>
        </p:spPr>
        <p:txBody>
          <a:bodyPr>
            <a:normAutofit/>
          </a:bodyPr>
          <a:lstStyle/>
          <a:p>
            <a:r>
              <a:rPr lang="en-US" sz="1800" dirty="0"/>
              <a:t>Select the </a:t>
            </a:r>
            <a:r>
              <a:rPr lang="en-US" sz="1800" i="1" dirty="0"/>
              <a:t>Process Module</a:t>
            </a:r>
          </a:p>
        </p:txBody>
      </p:sp>
    </p:spTree>
    <p:extLst>
      <p:ext uri="{BB962C8B-B14F-4D97-AF65-F5344CB8AC3E}">
        <p14:creationId xmlns:p14="http://schemas.microsoft.com/office/powerpoint/2010/main" val="317916359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F4B54B"/>
      </a:accent1>
      <a:accent2>
        <a:srgbClr val="A2C84E"/>
      </a:accent2>
      <a:accent3>
        <a:srgbClr val="4BC298"/>
      </a:accent3>
      <a:accent4>
        <a:srgbClr val="4CB5D3"/>
      </a:accent4>
      <a:accent5>
        <a:srgbClr val="9167E3"/>
      </a:accent5>
      <a:accent6>
        <a:srgbClr val="E05073"/>
      </a:accent6>
      <a:hlink>
        <a:srgbClr val="E19520"/>
      </a:hlink>
      <a:folHlink>
        <a:srgbClr val="E8B15D"/>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DD1DAD52-B525-46B5-8E87-60EE23581B9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116</Words>
  <Application>Microsoft Office PowerPoint</Application>
  <PresentationFormat>Widescreen</PresentationFormat>
  <Paragraphs>32</Paragraphs>
  <Slides>44</Slides>
  <Notes>6</Notes>
  <HiddenSlides>1</HiddenSlides>
  <MMClips>0</MMClips>
  <ScaleCrop>false</ScaleCrop>
  <HeadingPairs>
    <vt:vector size="4" baseType="variant">
      <vt:variant>
        <vt:lpstr>Theme</vt:lpstr>
      </vt:variant>
      <vt:variant>
        <vt:i4>1</vt:i4>
      </vt:variant>
      <vt:variant>
        <vt:lpstr>Slide Titles</vt:lpstr>
      </vt:variant>
      <vt:variant>
        <vt:i4>44</vt:i4>
      </vt:variant>
    </vt:vector>
  </HeadingPairs>
  <TitlesOfParts>
    <vt:vector size="45" baseType="lpstr">
      <vt:lpstr>Mesh</vt:lpstr>
      <vt:lpstr>Open SAR Toolkit - Demo Lecture 1a</vt:lpstr>
      <vt:lpstr>You will learn</vt:lpstr>
      <vt:lpstr>From Level-1 GRD to Level-2 RTC product </vt:lpstr>
      <vt:lpstr>From Level-1 GRD to Level-2 RTC product </vt:lpstr>
      <vt:lpstr>From Level-1 GRD to Level-2 RTC product </vt:lpstr>
      <vt:lpstr>Resolution </vt:lpstr>
      <vt:lpstr>Let's get started</vt:lpstr>
      <vt:lpstr>Login</vt:lpstr>
      <vt:lpstr>Selection I</vt:lpstr>
      <vt:lpstr>Selection II</vt:lpstr>
      <vt:lpstr>OPEN Sar TOOLKIT</vt:lpstr>
      <vt:lpstr>Sentinel-1 menu</vt:lpstr>
      <vt:lpstr>Get Sentinel-1 data</vt:lpstr>
      <vt:lpstr>Data inventory</vt:lpstr>
      <vt:lpstr>OST inventory shapefile</vt:lpstr>
      <vt:lpstr>Get Demo data</vt:lpstr>
      <vt:lpstr>Demo File location</vt:lpstr>
      <vt:lpstr>Data download</vt:lpstr>
      <vt:lpstr>Data download</vt:lpstr>
      <vt:lpstr>Data download</vt:lpstr>
      <vt:lpstr>Data download</vt:lpstr>
      <vt:lpstr>Data download</vt:lpstr>
      <vt:lpstr>Data download</vt:lpstr>
      <vt:lpstr>Data download</vt:lpstr>
      <vt:lpstr>Data download</vt:lpstr>
      <vt:lpstr>Data processing</vt:lpstr>
      <vt:lpstr>Launch big amazon instance</vt:lpstr>
      <vt:lpstr>Launch big amazon instance</vt:lpstr>
      <vt:lpstr>Terminate active session</vt:lpstr>
      <vt:lpstr>Create new session</vt:lpstr>
      <vt:lpstr>Rtc processing</vt:lpstr>
      <vt:lpstr>File location</vt:lpstr>
      <vt:lpstr>File location</vt:lpstr>
      <vt:lpstr>File selection</vt:lpstr>
      <vt:lpstr>Output directory</vt:lpstr>
      <vt:lpstr>Output directory</vt:lpstr>
      <vt:lpstr>Output directory</vt:lpstr>
      <vt:lpstr>Output directory</vt:lpstr>
      <vt:lpstr>Process</vt:lpstr>
      <vt:lpstr>processing</vt:lpstr>
      <vt:lpstr>processing</vt:lpstr>
      <vt:lpstr>Data visualization</vt:lpstr>
      <vt:lpstr>Data visualization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 SAR Toolkit - Demo Lecture 1a</dc:title>
  <cp:lastModifiedBy>Andreas Vollrath</cp:lastModifiedBy>
  <cp:revision>267</cp:revision>
  <dcterms:modified xsi:type="dcterms:W3CDTF">2017-11-30T12:10:02Z</dcterms:modified>
</cp:coreProperties>
</file>

<file path=docProps/thumbnail.jpeg>
</file>